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handoutMasterIdLst>
    <p:handoutMasterId r:id="rId10"/>
  </p:handoutMasterIdLst>
  <p:sldIdLst>
    <p:sldId id="263"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4" d="100"/>
          <a:sy n="94" d="100"/>
        </p:scale>
        <p:origin x="-240" y="-1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FD887C3-E71A-AC24-10AD-EA32ADB49A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ABOUT BANGLADESH</a:t>
            </a:r>
          </a:p>
        </p:txBody>
      </p:sp>
      <p:sp>
        <p:nvSpPr>
          <p:cNvPr id="3" name="Date Placeholder 2">
            <a:extLst>
              <a:ext uri="{FF2B5EF4-FFF2-40B4-BE49-F238E27FC236}">
                <a16:creationId xmlns:a16="http://schemas.microsoft.com/office/drawing/2014/main" xmlns="" id="{0A87AB70-7B25-1419-7986-6C982E5D18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12/6/2024</a:t>
            </a:r>
          </a:p>
        </p:txBody>
      </p:sp>
      <p:sp>
        <p:nvSpPr>
          <p:cNvPr id="4" name="Footer Placeholder 3">
            <a:extLst>
              <a:ext uri="{FF2B5EF4-FFF2-40B4-BE49-F238E27FC236}">
                <a16:creationId xmlns:a16="http://schemas.microsoft.com/office/drawing/2014/main" xmlns="" id="{75C251E2-B64D-3EA2-0EE9-A1D7A078A6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SABIT</a:t>
            </a:r>
          </a:p>
        </p:txBody>
      </p:sp>
      <p:sp>
        <p:nvSpPr>
          <p:cNvPr id="5" name="Slide Number Placeholder 4">
            <a:extLst>
              <a:ext uri="{FF2B5EF4-FFF2-40B4-BE49-F238E27FC236}">
                <a16:creationId xmlns:a16="http://schemas.microsoft.com/office/drawing/2014/main" xmlns="" id="{40A2F1A6-B2A4-A9D4-0B0C-CADB9620BE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8706CA-FD1E-46E9-A654-65F4D1EC49A5}" type="slidenum">
              <a:rPr lang="en-US" smtClean="0"/>
              <a:t>‹#›</a:t>
            </a:fld>
            <a:endParaRPr lang="en-US"/>
          </a:p>
        </p:txBody>
      </p:sp>
    </p:spTree>
    <p:extLst>
      <p:ext uri="{BB962C8B-B14F-4D97-AF65-F5344CB8AC3E}">
        <p14:creationId xmlns:p14="http://schemas.microsoft.com/office/powerpoint/2010/main" val="90680978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ABOUT BANGLADESH</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12/6/2024</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SABIT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6BDB9-314C-48FA-BD77-F65EBFBC55AA}" type="slidenum">
              <a:rPr lang="en-US" smtClean="0"/>
              <a:t>‹#›</a:t>
            </a:fld>
            <a:endParaRPr lang="en-US"/>
          </a:p>
        </p:txBody>
      </p:sp>
    </p:spTree>
    <p:extLst>
      <p:ext uri="{BB962C8B-B14F-4D97-AF65-F5344CB8AC3E}">
        <p14:creationId xmlns:p14="http://schemas.microsoft.com/office/powerpoint/2010/main" val="162023598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720726" y="776289"/>
            <a:ext cx="10750549"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828800" y="6012657"/>
            <a:ext cx="7721600" cy="365125"/>
          </a:xfrm>
        </p:spPr>
        <p:txBody>
          <a:bodyPr tIns="0" bIns="0" anchor="t"/>
          <a:lstStyle>
            <a:lvl1pPr algn="r">
              <a:defRPr sz="1000"/>
            </a:lvl1pPr>
          </a:lstStyle>
          <a:p>
            <a:r>
              <a:rPr lang="en-US" smtClean="0"/>
              <a:t>12/6/2024</a:t>
            </a:r>
            <a:endParaRPr lang="en-US"/>
          </a:p>
        </p:txBody>
      </p:sp>
      <p:sp>
        <p:nvSpPr>
          <p:cNvPr id="17" name="Footer Placeholder 16"/>
          <p:cNvSpPr>
            <a:spLocks noGrp="1"/>
          </p:cNvSpPr>
          <p:nvPr>
            <p:ph type="ftr" sz="quarter" idx="11"/>
          </p:nvPr>
        </p:nvSpPr>
        <p:spPr>
          <a:xfrm>
            <a:off x="1828800" y="5650705"/>
            <a:ext cx="7721600" cy="365125"/>
          </a:xfrm>
        </p:spPr>
        <p:txBody>
          <a:bodyPr tIns="0" bIns="0" anchor="b"/>
          <a:lstStyle>
            <a:lvl1pPr algn="r">
              <a:defRPr sz="1100"/>
            </a:lvl1pPr>
          </a:lstStyle>
          <a:p>
            <a:r>
              <a:rPr lang="en-US" smtClean="0"/>
              <a:t>About Bangladesh</a:t>
            </a:r>
            <a:endParaRPr lang="en-US"/>
          </a:p>
        </p:txBody>
      </p:sp>
      <p:sp>
        <p:nvSpPr>
          <p:cNvPr id="29" name="Slide Number Placeholder 28"/>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fld id="{C10C574B-0CD9-4C4F-9ABC-AD490FF1D4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12/6/2024</a:t>
            </a:r>
            <a:endParaRPr lang="en-US"/>
          </a:p>
        </p:txBody>
      </p:sp>
      <p:sp>
        <p:nvSpPr>
          <p:cNvPr id="5" name="Footer Placeholder 4"/>
          <p:cNvSpPr>
            <a:spLocks noGrp="1"/>
          </p:cNvSpPr>
          <p:nvPr>
            <p:ph type="ftr" sz="quarter" idx="11"/>
          </p:nvPr>
        </p:nvSpPr>
        <p:spPr/>
        <p:txBody>
          <a:bodyPr/>
          <a:lstStyle/>
          <a:p>
            <a:r>
              <a:rPr lang="en-US" smtClean="0"/>
              <a:t>About Bangladesh</a:t>
            </a:r>
            <a:endParaRPr lang="en-US"/>
          </a:p>
        </p:txBody>
      </p:sp>
      <p:sp>
        <p:nvSpPr>
          <p:cNvPr id="6" name="Slide Number Placeholder 5"/>
          <p:cNvSpPr>
            <a:spLocks noGrp="1"/>
          </p:cNvSpPr>
          <p:nvPr>
            <p:ph type="sldNum" sz="quarter" idx="12"/>
          </p:nvPr>
        </p:nvSpPr>
        <p:spPr/>
        <p:txBody>
          <a:bodyPr/>
          <a:lstStyle/>
          <a:p>
            <a:fld id="{C10C574B-0CD9-4C4F-9ABC-AD490FF1D4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81000"/>
            <a:ext cx="2540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381000"/>
            <a:ext cx="83312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12/6/2024</a:t>
            </a:r>
            <a:endParaRPr lang="en-US"/>
          </a:p>
        </p:txBody>
      </p:sp>
      <p:sp>
        <p:nvSpPr>
          <p:cNvPr id="5" name="Footer Placeholder 4"/>
          <p:cNvSpPr>
            <a:spLocks noGrp="1"/>
          </p:cNvSpPr>
          <p:nvPr>
            <p:ph type="ftr" sz="quarter" idx="11"/>
          </p:nvPr>
        </p:nvSpPr>
        <p:spPr/>
        <p:txBody>
          <a:bodyPr/>
          <a:lstStyle/>
          <a:p>
            <a:r>
              <a:rPr lang="en-US" smtClean="0"/>
              <a:t>About Bangladesh</a:t>
            </a:r>
            <a:endParaRPr lang="en-US"/>
          </a:p>
        </p:txBody>
      </p:sp>
      <p:sp>
        <p:nvSpPr>
          <p:cNvPr id="6" name="Slide Number Placeholder 5"/>
          <p:cNvSpPr>
            <a:spLocks noGrp="1"/>
          </p:cNvSpPr>
          <p:nvPr>
            <p:ph type="sldNum" sz="quarter" idx="12"/>
          </p:nvPr>
        </p:nvSpPr>
        <p:spPr/>
        <p:txBody>
          <a:bodyPr/>
          <a:lstStyle/>
          <a:p>
            <a:fld id="{C10C574B-0CD9-4C4F-9ABC-AD490FF1D4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09600" y="1882808"/>
            <a:ext cx="10972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388608" y="6480048"/>
            <a:ext cx="2844800" cy="301752"/>
          </a:xfrm>
        </p:spPr>
        <p:txBody>
          <a:bodyPr/>
          <a:lstStyle/>
          <a:p>
            <a:r>
              <a:rPr lang="en-US" smtClean="0"/>
              <a:t>12/6/2024</a:t>
            </a:r>
            <a:endParaRPr lang="en-US"/>
          </a:p>
        </p:txBody>
      </p:sp>
      <p:sp>
        <p:nvSpPr>
          <p:cNvPr id="5" name="Footer Placeholder 4"/>
          <p:cNvSpPr>
            <a:spLocks noGrp="1"/>
          </p:cNvSpPr>
          <p:nvPr>
            <p:ph type="ftr" sz="quarter" idx="11"/>
          </p:nvPr>
        </p:nvSpPr>
        <p:spPr>
          <a:xfrm>
            <a:off x="609600" y="6480970"/>
            <a:ext cx="5680075" cy="300831"/>
          </a:xfrm>
        </p:spPr>
        <p:txBody>
          <a:bodyPr/>
          <a:lstStyle/>
          <a:p>
            <a:r>
              <a:rPr lang="en-US" smtClean="0"/>
              <a:t>About Bangladesh</a:t>
            </a:r>
            <a:endParaRPr lang="en-US"/>
          </a:p>
        </p:txBody>
      </p:sp>
      <p:sp>
        <p:nvSpPr>
          <p:cNvPr id="6" name="Slide Number Placeholder 5"/>
          <p:cNvSpPr>
            <a:spLocks noGrp="1"/>
          </p:cNvSpPr>
          <p:nvPr>
            <p:ph type="sldNum" sz="quarter" idx="12"/>
          </p:nvPr>
        </p:nvSpPr>
        <p:spPr/>
        <p:txBody>
          <a:bodyPr/>
          <a:lstStyle/>
          <a:p>
            <a:fld id="{C10C574B-0CD9-4C4F-9ABC-AD490FF1D4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9274176" y="6477000"/>
            <a:ext cx="2844800" cy="304800"/>
          </a:xfrm>
        </p:spPr>
        <p:txBody>
          <a:bodyPr/>
          <a:lstStyle/>
          <a:p>
            <a:r>
              <a:rPr lang="en-US" smtClean="0"/>
              <a:t>12/6/2024</a:t>
            </a:r>
            <a:endParaRPr lang="en-US"/>
          </a:p>
        </p:txBody>
      </p:sp>
      <p:sp>
        <p:nvSpPr>
          <p:cNvPr id="5" name="Footer Placeholder 4"/>
          <p:cNvSpPr>
            <a:spLocks noGrp="1"/>
          </p:cNvSpPr>
          <p:nvPr>
            <p:ph type="ftr" sz="quarter" idx="11"/>
          </p:nvPr>
        </p:nvSpPr>
        <p:spPr>
          <a:xfrm>
            <a:off x="3492501" y="6480970"/>
            <a:ext cx="5680075" cy="300831"/>
          </a:xfrm>
        </p:spPr>
        <p:txBody>
          <a:bodyPr/>
          <a:lstStyle/>
          <a:p>
            <a:r>
              <a:rPr lang="en-US" smtClean="0"/>
              <a:t>About Bangladesh</a:t>
            </a:r>
            <a:endParaRPr lang="en-US"/>
          </a:p>
        </p:txBody>
      </p:sp>
      <p:sp>
        <p:nvSpPr>
          <p:cNvPr id="6" name="Slide Number Placeholder 5"/>
          <p:cNvSpPr>
            <a:spLocks noGrp="1"/>
          </p:cNvSpPr>
          <p:nvPr>
            <p:ph type="sldNum" sz="quarter" idx="12"/>
          </p:nvPr>
        </p:nvSpPr>
        <p:spPr>
          <a:xfrm>
            <a:off x="11268075" y="809625"/>
            <a:ext cx="670560" cy="300831"/>
          </a:xfrm>
        </p:spPr>
        <p:txBody>
          <a:bodyPr/>
          <a:lstStyle/>
          <a:p>
            <a:fld id="{C10C574B-0CD9-4C4F-9ABC-AD490FF1D41D}" type="slidenum">
              <a:rPr lang="en-US" smtClean="0"/>
              <a:t>‹#›</a:t>
            </a:fld>
            <a:endParaRPr lang="en-US"/>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388608" y="6480969"/>
            <a:ext cx="2844800" cy="301752"/>
          </a:xfrm>
        </p:spPr>
        <p:txBody>
          <a:bodyPr/>
          <a:lstStyle/>
          <a:p>
            <a:r>
              <a:rPr lang="en-US" smtClean="0"/>
              <a:t>12/6/2024</a:t>
            </a:r>
            <a:endParaRPr lang="en-US"/>
          </a:p>
        </p:txBody>
      </p:sp>
      <p:sp>
        <p:nvSpPr>
          <p:cNvPr id="6" name="Footer Placeholder 5"/>
          <p:cNvSpPr>
            <a:spLocks noGrp="1"/>
          </p:cNvSpPr>
          <p:nvPr>
            <p:ph type="ftr" sz="quarter" idx="11"/>
          </p:nvPr>
        </p:nvSpPr>
        <p:spPr>
          <a:xfrm>
            <a:off x="609600" y="6480969"/>
            <a:ext cx="5680075" cy="301752"/>
          </a:xfrm>
        </p:spPr>
        <p:txBody>
          <a:bodyPr/>
          <a:lstStyle/>
          <a:p>
            <a:r>
              <a:rPr lang="en-US" smtClean="0"/>
              <a:t>About Bangladesh</a:t>
            </a:r>
            <a:endParaRPr lang="en-US"/>
          </a:p>
        </p:txBody>
      </p:sp>
      <p:sp>
        <p:nvSpPr>
          <p:cNvPr id="7" name="Slide Number Placeholder 6"/>
          <p:cNvSpPr>
            <a:spLocks noGrp="1"/>
          </p:cNvSpPr>
          <p:nvPr>
            <p:ph type="sldNum" sz="quarter" idx="12"/>
          </p:nvPr>
        </p:nvSpPr>
        <p:spPr>
          <a:xfrm>
            <a:off x="10119360" y="6480969"/>
            <a:ext cx="670560" cy="301752"/>
          </a:xfrm>
        </p:spPr>
        <p:txBody>
          <a:bodyPr/>
          <a:lstStyle/>
          <a:p>
            <a:fld id="{C10C574B-0CD9-4C4F-9ABC-AD490FF1D4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388608" y="6480969"/>
            <a:ext cx="2840736" cy="301752"/>
          </a:xfrm>
        </p:spPr>
        <p:txBody>
          <a:bodyPr/>
          <a:lstStyle/>
          <a:p>
            <a:r>
              <a:rPr lang="en-US" smtClean="0"/>
              <a:t>12/6/2024</a:t>
            </a:r>
            <a:endParaRPr lang="en-US"/>
          </a:p>
        </p:txBody>
      </p:sp>
      <p:sp>
        <p:nvSpPr>
          <p:cNvPr id="8" name="Footer Placeholder 7"/>
          <p:cNvSpPr>
            <a:spLocks noGrp="1"/>
          </p:cNvSpPr>
          <p:nvPr>
            <p:ph type="ftr" sz="quarter" idx="11"/>
          </p:nvPr>
        </p:nvSpPr>
        <p:spPr>
          <a:xfrm>
            <a:off x="609600" y="6480969"/>
            <a:ext cx="5681472" cy="301752"/>
          </a:xfrm>
        </p:spPr>
        <p:txBody>
          <a:bodyPr/>
          <a:lstStyle/>
          <a:p>
            <a:r>
              <a:rPr lang="en-US" smtClean="0"/>
              <a:t>About Bangladesh</a:t>
            </a:r>
            <a:endParaRPr lang="en-US"/>
          </a:p>
        </p:txBody>
      </p:sp>
      <p:sp>
        <p:nvSpPr>
          <p:cNvPr id="9" name="Slide Number Placeholder 8"/>
          <p:cNvSpPr>
            <a:spLocks noGrp="1"/>
          </p:cNvSpPr>
          <p:nvPr>
            <p:ph type="sldNum" sz="quarter" idx="12"/>
          </p:nvPr>
        </p:nvSpPr>
        <p:spPr>
          <a:xfrm>
            <a:off x="10119360" y="6483096"/>
            <a:ext cx="670560" cy="301752"/>
          </a:xfrm>
        </p:spPr>
        <p:txBody>
          <a:bodyPr/>
          <a:lstStyle>
            <a:lvl1pPr algn="ctr">
              <a:defRPr/>
            </a:lvl1pPr>
          </a:lstStyle>
          <a:p>
            <a:fld id="{C10C574B-0CD9-4C4F-9ABC-AD490FF1D41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t>12/6/2024</a:t>
            </a:r>
            <a:endParaRPr lang="en-US"/>
          </a:p>
        </p:txBody>
      </p:sp>
      <p:sp>
        <p:nvSpPr>
          <p:cNvPr id="4" name="Footer Placeholder 3"/>
          <p:cNvSpPr>
            <a:spLocks noGrp="1"/>
          </p:cNvSpPr>
          <p:nvPr>
            <p:ph type="ftr" sz="quarter" idx="11"/>
          </p:nvPr>
        </p:nvSpPr>
        <p:spPr/>
        <p:txBody>
          <a:bodyPr/>
          <a:lstStyle/>
          <a:p>
            <a:r>
              <a:rPr lang="en-US" smtClean="0"/>
              <a:t>About Bangladesh</a:t>
            </a:r>
            <a:endParaRPr lang="en-US"/>
          </a:p>
        </p:txBody>
      </p:sp>
      <p:sp>
        <p:nvSpPr>
          <p:cNvPr id="5" name="Slide Number Placeholder 4"/>
          <p:cNvSpPr>
            <a:spLocks noGrp="1"/>
          </p:cNvSpPr>
          <p:nvPr>
            <p:ph type="sldNum" sz="quarter" idx="12"/>
          </p:nvPr>
        </p:nvSpPr>
        <p:spPr/>
        <p:txBody>
          <a:bodyPr/>
          <a:lstStyle/>
          <a:p>
            <a:fld id="{C10C574B-0CD9-4C4F-9ABC-AD490FF1D4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8608" y="6480969"/>
            <a:ext cx="2844800" cy="301752"/>
          </a:xfrm>
        </p:spPr>
        <p:txBody>
          <a:bodyPr/>
          <a:lstStyle/>
          <a:p>
            <a:r>
              <a:rPr lang="en-US" smtClean="0"/>
              <a:t>12/6/2024</a:t>
            </a:r>
            <a:endParaRPr lang="en-US"/>
          </a:p>
        </p:txBody>
      </p:sp>
      <p:sp>
        <p:nvSpPr>
          <p:cNvPr id="3" name="Footer Placeholder 2"/>
          <p:cNvSpPr>
            <a:spLocks noGrp="1"/>
          </p:cNvSpPr>
          <p:nvPr>
            <p:ph type="ftr" sz="quarter" idx="11"/>
          </p:nvPr>
        </p:nvSpPr>
        <p:spPr>
          <a:xfrm>
            <a:off x="609600" y="6481891"/>
            <a:ext cx="5680075" cy="300831"/>
          </a:xfrm>
        </p:spPr>
        <p:txBody>
          <a:bodyPr/>
          <a:lstStyle/>
          <a:p>
            <a:r>
              <a:rPr lang="en-US" smtClean="0"/>
              <a:t>About Bangladesh</a:t>
            </a:r>
            <a:endParaRPr lang="en-US"/>
          </a:p>
        </p:txBody>
      </p:sp>
      <p:sp>
        <p:nvSpPr>
          <p:cNvPr id="4" name="Slide Number Placeholder 3"/>
          <p:cNvSpPr>
            <a:spLocks noGrp="1"/>
          </p:cNvSpPr>
          <p:nvPr>
            <p:ph type="sldNum" sz="quarter" idx="12"/>
          </p:nvPr>
        </p:nvSpPr>
        <p:spPr>
          <a:xfrm>
            <a:off x="10119360" y="6480969"/>
            <a:ext cx="670560" cy="301752"/>
          </a:xfrm>
        </p:spPr>
        <p:txBody>
          <a:bodyPr/>
          <a:lstStyle/>
          <a:p>
            <a:fld id="{C10C574B-0CD9-4C4F-9ABC-AD490FF1D4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371968" y="6556248"/>
            <a:ext cx="2844800" cy="301752"/>
          </a:xfrm>
        </p:spPr>
        <p:txBody>
          <a:bodyPr/>
          <a:lstStyle>
            <a:lvl1pPr>
              <a:defRPr sz="900"/>
            </a:lvl1pPr>
          </a:lstStyle>
          <a:p>
            <a:r>
              <a:rPr lang="en-US" smtClean="0"/>
              <a:t>12/6/2024</a:t>
            </a:r>
            <a:endParaRPr lang="en-US"/>
          </a:p>
        </p:txBody>
      </p:sp>
      <p:sp>
        <p:nvSpPr>
          <p:cNvPr id="6" name="Footer Placeholder 5"/>
          <p:cNvSpPr>
            <a:spLocks noGrp="1"/>
          </p:cNvSpPr>
          <p:nvPr>
            <p:ph type="ftr" sz="quarter" idx="11"/>
          </p:nvPr>
        </p:nvSpPr>
        <p:spPr>
          <a:xfrm>
            <a:off x="1514475" y="6556248"/>
            <a:ext cx="6857493" cy="301752"/>
          </a:xfrm>
        </p:spPr>
        <p:txBody>
          <a:bodyPr/>
          <a:lstStyle>
            <a:lvl1pPr>
              <a:defRPr sz="900"/>
            </a:lvl1pPr>
          </a:lstStyle>
          <a:p>
            <a:r>
              <a:rPr lang="en-US" smtClean="0"/>
              <a:t>About Bangladesh</a:t>
            </a:r>
            <a:endParaRPr lang="en-US"/>
          </a:p>
        </p:txBody>
      </p:sp>
      <p:sp>
        <p:nvSpPr>
          <p:cNvPr id="7" name="Slide Number Placeholder 6"/>
          <p:cNvSpPr>
            <a:spLocks noGrp="1"/>
          </p:cNvSpPr>
          <p:nvPr>
            <p:ph type="sldNum" sz="quarter" idx="12"/>
          </p:nvPr>
        </p:nvSpPr>
        <p:spPr>
          <a:xfrm>
            <a:off x="11214101" y="6556248"/>
            <a:ext cx="670560" cy="301752"/>
          </a:xfrm>
        </p:spPr>
        <p:txBody>
          <a:bodyPr/>
          <a:lstStyle>
            <a:lvl1pPr>
              <a:defRPr sz="900"/>
            </a:lvl1pPr>
          </a:lstStyle>
          <a:p>
            <a:fld id="{C10C574B-0CD9-4C4F-9ABC-AD490FF1D41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8144256" y="6556248"/>
            <a:ext cx="2804160" cy="301752"/>
          </a:xfrm>
        </p:spPr>
        <p:txBody>
          <a:bodyPr/>
          <a:lstStyle>
            <a:lvl1pPr>
              <a:defRPr sz="900"/>
            </a:lvl1pPr>
          </a:lstStyle>
          <a:p>
            <a:r>
              <a:rPr lang="en-US" smtClean="0"/>
              <a:t>12/6/2024</a:t>
            </a:r>
            <a:endParaRPr lang="en-US"/>
          </a:p>
        </p:txBody>
      </p:sp>
      <p:sp>
        <p:nvSpPr>
          <p:cNvPr id="6" name="Footer Placeholder 5"/>
          <p:cNvSpPr>
            <a:spLocks noGrp="1"/>
          </p:cNvSpPr>
          <p:nvPr>
            <p:ph type="ftr" sz="quarter" idx="11"/>
          </p:nvPr>
        </p:nvSpPr>
        <p:spPr>
          <a:xfrm>
            <a:off x="1560576" y="6557169"/>
            <a:ext cx="6597429" cy="301752"/>
          </a:xfrm>
        </p:spPr>
        <p:txBody>
          <a:bodyPr/>
          <a:lstStyle>
            <a:lvl1pPr>
              <a:defRPr sz="900"/>
            </a:lvl1pPr>
          </a:lstStyle>
          <a:p>
            <a:r>
              <a:rPr lang="en-US" smtClean="0"/>
              <a:t>About Bangladesh</a:t>
            </a:r>
            <a:endParaRPr lang="en-US"/>
          </a:p>
        </p:txBody>
      </p:sp>
      <p:sp>
        <p:nvSpPr>
          <p:cNvPr id="7" name="Slide Number Placeholder 6"/>
          <p:cNvSpPr>
            <a:spLocks noGrp="1"/>
          </p:cNvSpPr>
          <p:nvPr>
            <p:ph type="sldNum" sz="quarter" idx="12"/>
          </p:nvPr>
        </p:nvSpPr>
        <p:spPr>
          <a:xfrm>
            <a:off x="10956256" y="6556248"/>
            <a:ext cx="487680" cy="301752"/>
          </a:xfrm>
        </p:spPr>
        <p:txBody>
          <a:bodyPr/>
          <a:lstStyle>
            <a:lvl1pPr algn="ctr">
              <a:defRPr sz="900"/>
            </a:lvl1pPr>
          </a:lstStyle>
          <a:p>
            <a:fld id="{C10C574B-0CD9-4C4F-9ABC-AD490FF1D41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600" y="267494"/>
            <a:ext cx="109728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r>
              <a:rPr lang="en-US" smtClean="0"/>
              <a:t>12/6/2024</a:t>
            </a:r>
            <a:endParaRPr lang="en-US"/>
          </a:p>
        </p:txBody>
      </p:sp>
      <p:sp>
        <p:nvSpPr>
          <p:cNvPr id="3" name="Footer Placeholder 2"/>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r>
              <a:rPr lang="en-US" smtClean="0"/>
              <a:t>About Bangladesh</a:t>
            </a:r>
            <a:endParaRPr lang="en-US"/>
          </a:p>
        </p:txBody>
      </p:sp>
      <p:sp>
        <p:nvSpPr>
          <p:cNvPr id="23" name="Slide Number Placeholder 22"/>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fld id="{C10C574B-0CD9-4C4F-9ABC-AD490FF1D41D}"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publicdomainpictures.net/en/view-image.php?image=262628&amp;picture=flag-of-bangladesh-bangladesh-flag" TargetMode="External"/><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11" Type="http://schemas.openxmlformats.org/officeDocument/2006/relationships/image" Target="../media/image8.png"/><Relationship Id="rId5" Type="http://schemas.openxmlformats.org/officeDocument/2006/relationships/image" Target="../media/image6.jpeg"/><Relationship Id="rId10" Type="http://schemas.openxmlformats.org/officeDocument/2006/relationships/image" Target="../media/image7.png"/><Relationship Id="rId4" Type="http://schemas.openxmlformats.org/officeDocument/2006/relationships/image" Target="../media/image5.jpg"/><Relationship Id="rId9"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470025"/>
          </a:xfrm>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dirty="0" smtClean="0">
                <a:solidFill>
                  <a:srgbClr val="00B050"/>
                </a:solidFill>
                <a:effectLst/>
              </a:rPr>
              <a:t>New </a:t>
            </a:r>
            <a:r>
              <a:rPr lang="en-US" dirty="0">
                <a:solidFill>
                  <a:srgbClr val="00B050"/>
                </a:solidFill>
                <a:effectLst/>
              </a:rPr>
              <a:t>B</a:t>
            </a:r>
            <a:r>
              <a:rPr lang="en-US" dirty="0" smtClean="0">
                <a:solidFill>
                  <a:srgbClr val="00B050"/>
                </a:solidFill>
                <a:effectLst/>
              </a:rPr>
              <a:t>angladesh</a:t>
            </a:r>
            <a:endParaRPr lang="en-US" dirty="0">
              <a:solidFill>
                <a:srgbClr val="00B050"/>
              </a:solidFill>
              <a:effectLst/>
            </a:endParaRPr>
          </a:p>
        </p:txBody>
      </p:sp>
      <p:sp>
        <p:nvSpPr>
          <p:cNvPr id="3" name="Subtitle 2"/>
          <p:cNvSpPr>
            <a:spLocks noGrp="1"/>
          </p:cNvSpPr>
          <p:nvPr>
            <p:ph type="subTitle"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12/6/2024</a:t>
            </a:r>
            <a:endParaRPr lang="en-US"/>
          </a:p>
        </p:txBody>
      </p:sp>
      <p:sp>
        <p:nvSpPr>
          <p:cNvPr id="5" name="Footer Placeholder 4"/>
          <p:cNvSpPr>
            <a:spLocks noGrp="1"/>
          </p:cNvSpPr>
          <p:nvPr>
            <p:ph type="ftr" sz="quarter" idx="11"/>
          </p:nvPr>
        </p:nvSpPr>
        <p:spPr/>
        <p:txBody>
          <a:bodyPr/>
          <a:lstStyle/>
          <a:p>
            <a:r>
              <a:rPr lang="en-US" smtClean="0"/>
              <a:t>About Bangladesh</a:t>
            </a:r>
            <a:endParaRPr lang="en-US"/>
          </a:p>
        </p:txBody>
      </p:sp>
      <p:sp>
        <p:nvSpPr>
          <p:cNvPr id="6" name="Slide Number Placeholder 5"/>
          <p:cNvSpPr>
            <a:spLocks noGrp="1"/>
          </p:cNvSpPr>
          <p:nvPr>
            <p:ph type="sldNum" sz="quarter" idx="12"/>
          </p:nvPr>
        </p:nvSpPr>
        <p:spPr/>
        <p:txBody>
          <a:bodyPr/>
          <a:lstStyle/>
          <a:p>
            <a:fld id="{C10C574B-0CD9-4C4F-9ABC-AD490FF1D41D}" type="slidenum">
              <a:rPr lang="en-US" smtClean="0"/>
              <a:t>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13212"/>
            <a:ext cx="12191999" cy="53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31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1000"/>
                                        <p:tgtEl>
                                          <p:spTgt spid="2050"/>
                                        </p:tgtEl>
                                      </p:cBhvr>
                                    </p:animEffect>
                                    <p:anim calcmode="lin" valueType="num">
                                      <p:cBhvr>
                                        <p:cTn id="32" dur="1000" fill="hold"/>
                                        <p:tgtEl>
                                          <p:spTgt spid="2050"/>
                                        </p:tgtEl>
                                        <p:attrNameLst>
                                          <p:attrName>ppt_x</p:attrName>
                                        </p:attrNameLst>
                                      </p:cBhvr>
                                      <p:tavLst>
                                        <p:tav tm="0">
                                          <p:val>
                                            <p:strVal val="#ppt_x"/>
                                          </p:val>
                                        </p:tav>
                                        <p:tav tm="100000">
                                          <p:val>
                                            <p:strVal val="#ppt_x"/>
                                          </p:val>
                                        </p:tav>
                                      </p:tavLst>
                                    </p:anim>
                                    <p:anim calcmode="lin" valueType="num">
                                      <p:cBhvr>
                                        <p:cTn id="3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AEA1A35-18AC-6A57-800D-BCD476A91FEB}"/>
              </a:ext>
            </a:extLst>
          </p:cNvPr>
          <p:cNvSpPr/>
          <p:nvPr/>
        </p:nvSpPr>
        <p:spPr>
          <a:xfrm>
            <a:off x="1534510" y="872359"/>
            <a:ext cx="157655" cy="5328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6C60725A-2130-1D07-2C1E-4184BA8F4293}"/>
              </a:ext>
            </a:extLst>
          </p:cNvPr>
          <p:cNvSpPr txBox="1"/>
          <p:nvPr/>
        </p:nvSpPr>
        <p:spPr>
          <a:xfrm>
            <a:off x="1986455" y="1202699"/>
            <a:ext cx="3615559" cy="707886"/>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a:solidFill>
                  <a:schemeClr val="bg1"/>
                </a:solidFill>
                <a:latin typeface="Arial Black" panose="020B0A04020102020204" pitchFamily="34" charset="0"/>
              </a:rPr>
              <a:t>Cox’s Bazar</a:t>
            </a:r>
          </a:p>
        </p:txBody>
      </p:sp>
      <p:sp>
        <p:nvSpPr>
          <p:cNvPr id="6" name="TextBox 5">
            <a:extLst>
              <a:ext uri="{FF2B5EF4-FFF2-40B4-BE49-F238E27FC236}">
                <a16:creationId xmlns:a16="http://schemas.microsoft.com/office/drawing/2014/main" xmlns="" id="{259730E7-60AB-6008-F3F8-FE4532187C4C}"/>
              </a:ext>
            </a:extLst>
          </p:cNvPr>
          <p:cNvSpPr txBox="1"/>
          <p:nvPr/>
        </p:nvSpPr>
        <p:spPr>
          <a:xfrm>
            <a:off x="1986455" y="2195926"/>
            <a:ext cx="3615559"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err="1">
                <a:solidFill>
                  <a:schemeClr val="bg1"/>
                </a:solidFill>
                <a:latin typeface="Arial Black" panose="020B0A04020102020204" pitchFamily="34" charset="0"/>
              </a:rPr>
              <a:t>Sundarban</a:t>
            </a:r>
            <a:endParaRPr lang="en-US" sz="40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xmlns="" id="{D0BFADA4-6365-936C-FFA9-FE5AA603B4B7}"/>
              </a:ext>
            </a:extLst>
          </p:cNvPr>
          <p:cNvSpPr txBox="1"/>
          <p:nvPr/>
        </p:nvSpPr>
        <p:spPr>
          <a:xfrm>
            <a:off x="1986455" y="3189153"/>
            <a:ext cx="3615559"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err="1">
                <a:solidFill>
                  <a:schemeClr val="bg1"/>
                </a:solidFill>
                <a:latin typeface="Arial Black" panose="020B0A04020102020204" pitchFamily="34" charset="0"/>
              </a:rPr>
              <a:t>Shylhet</a:t>
            </a:r>
            <a:endParaRPr lang="en-US" sz="40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xmlns="" id="{035441D8-04BA-3544-9566-4200643A7253}"/>
              </a:ext>
            </a:extLst>
          </p:cNvPr>
          <p:cNvSpPr txBox="1"/>
          <p:nvPr/>
        </p:nvSpPr>
        <p:spPr>
          <a:xfrm>
            <a:off x="1986454" y="4182380"/>
            <a:ext cx="3615559"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err="1">
                <a:solidFill>
                  <a:schemeClr val="bg1"/>
                </a:solidFill>
                <a:latin typeface="Arial Black" panose="020B0A04020102020204" pitchFamily="34" charset="0"/>
              </a:rPr>
              <a:t>Kuakata</a:t>
            </a:r>
            <a:endParaRPr lang="en-US" sz="4000"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xmlns="" id="{DEA459A4-E496-0C86-AD13-233F5AA1A606}"/>
              </a:ext>
            </a:extLst>
          </p:cNvPr>
          <p:cNvSpPr txBox="1"/>
          <p:nvPr/>
        </p:nvSpPr>
        <p:spPr>
          <a:xfrm>
            <a:off x="1986454" y="5175607"/>
            <a:ext cx="3615559"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000" dirty="0" err="1">
                <a:solidFill>
                  <a:schemeClr val="bg1"/>
                </a:solidFill>
                <a:latin typeface="Arial Black" panose="020B0A04020102020204" pitchFamily="34" charset="0"/>
              </a:rPr>
              <a:t>Bandarban</a:t>
            </a:r>
            <a:endParaRPr lang="en-US" sz="4000" dirty="0">
              <a:solidFill>
                <a:schemeClr val="bg1"/>
              </a:solidFill>
              <a:latin typeface="Arial Black" panose="020B0A04020102020204" pitchFamily="34" charset="0"/>
            </a:endParaRPr>
          </a:p>
        </p:txBody>
      </p:sp>
      <p:pic>
        <p:nvPicPr>
          <p:cNvPr id="13" name="Picture 12" descr="A tiger standing near water&#10;&#10;Description automatically generated">
            <a:extLst>
              <a:ext uri="{FF2B5EF4-FFF2-40B4-BE49-F238E27FC236}">
                <a16:creationId xmlns:a16="http://schemas.microsoft.com/office/drawing/2014/main" xmlns="" id="{F5444FBB-A7C1-5B72-6268-B70215E76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6328" y="201799"/>
            <a:ext cx="2278209" cy="1497641"/>
          </a:xfrm>
          <a:prstGeom prst="rect">
            <a:avLst/>
          </a:prstGeom>
          <a:ln>
            <a:noFill/>
          </a:ln>
          <a:effectLst>
            <a:outerShdw blurRad="292100" dist="139700" dir="2700000" algn="tl" rotWithShape="0">
              <a:srgbClr val="333333">
                <a:alpha val="65000"/>
              </a:srgbClr>
            </a:outerShdw>
          </a:effectLst>
        </p:spPr>
      </p:pic>
      <p:pic>
        <p:nvPicPr>
          <p:cNvPr id="15" name="Picture 14" descr="A green hills with trees&#10;&#10;Description automatically generated">
            <a:extLst>
              <a:ext uri="{FF2B5EF4-FFF2-40B4-BE49-F238E27FC236}">
                <a16:creationId xmlns:a16="http://schemas.microsoft.com/office/drawing/2014/main" xmlns="" id="{4C3FF440-E9BC-13E7-61C4-03085AA83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7327" y="2272116"/>
            <a:ext cx="2365451" cy="1624923"/>
          </a:xfrm>
          <a:prstGeom prst="rect">
            <a:avLst/>
          </a:prstGeom>
          <a:ln>
            <a:noFill/>
          </a:ln>
          <a:effectLst>
            <a:outerShdw blurRad="292100" dist="139700" dir="2700000" algn="tl" rotWithShape="0">
              <a:srgbClr val="333333">
                <a:alpha val="65000"/>
              </a:srgbClr>
            </a:outerShdw>
          </a:effectLst>
        </p:spPr>
      </p:pic>
      <p:pic>
        <p:nvPicPr>
          <p:cNvPr id="19" name="Picture 18" descr="A river with a boat in it&#10;&#10;Description automatically generated with medium confidence">
            <a:extLst>
              <a:ext uri="{FF2B5EF4-FFF2-40B4-BE49-F238E27FC236}">
                <a16:creationId xmlns:a16="http://schemas.microsoft.com/office/drawing/2014/main" xmlns="" id="{56256682-BE73-055A-1B0F-C84AAE8238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6328" y="4211459"/>
            <a:ext cx="2601533" cy="1639573"/>
          </a:xfrm>
          <a:prstGeom prst="rect">
            <a:avLst/>
          </a:prstGeom>
          <a:ln>
            <a:noFill/>
          </a:ln>
          <a:effectLst>
            <a:outerShdw blurRad="292100" dist="139700" dir="2700000" algn="tl" rotWithShape="0">
              <a:srgbClr val="333333">
                <a:alpha val="65000"/>
              </a:srgbClr>
            </a:outerShdw>
          </a:effectLst>
        </p:spPr>
      </p:pic>
      <p:sp>
        <p:nvSpPr>
          <p:cNvPr id="25" name="Date Placeholder 24">
            <a:extLst>
              <a:ext uri="{FF2B5EF4-FFF2-40B4-BE49-F238E27FC236}">
                <a16:creationId xmlns:a16="http://schemas.microsoft.com/office/drawing/2014/main" xmlns="" id="{BCA49915-118E-65E1-9300-A403D2679430}"/>
              </a:ext>
            </a:extLst>
          </p:cNvPr>
          <p:cNvSpPr>
            <a:spLocks noGrp="1"/>
          </p:cNvSpPr>
          <p:nvPr>
            <p:ph type="dt" sz="half" idx="10"/>
          </p:nvPr>
        </p:nvSpPr>
        <p:spPr/>
        <p:txBody>
          <a:bodyPr/>
          <a:lstStyle/>
          <a:p>
            <a:r>
              <a:rPr lang="en-US"/>
              <a:t>12/6/2024</a:t>
            </a:r>
          </a:p>
        </p:txBody>
      </p:sp>
      <p:sp>
        <p:nvSpPr>
          <p:cNvPr id="26" name="Footer Placeholder 25">
            <a:extLst>
              <a:ext uri="{FF2B5EF4-FFF2-40B4-BE49-F238E27FC236}">
                <a16:creationId xmlns:a16="http://schemas.microsoft.com/office/drawing/2014/main" xmlns="" id="{E2E27735-0317-7368-914F-FAA08C2A5880}"/>
              </a:ext>
            </a:extLst>
          </p:cNvPr>
          <p:cNvSpPr>
            <a:spLocks noGrp="1"/>
          </p:cNvSpPr>
          <p:nvPr>
            <p:ph type="ftr" sz="quarter" idx="11"/>
          </p:nvPr>
        </p:nvSpPr>
        <p:spPr/>
        <p:txBody>
          <a:bodyPr/>
          <a:lstStyle/>
          <a:p>
            <a:r>
              <a:rPr lang="en-US"/>
              <a:t>About Bangladesh</a:t>
            </a:r>
          </a:p>
        </p:txBody>
      </p:sp>
      <p:sp>
        <p:nvSpPr>
          <p:cNvPr id="27" name="Slide Number Placeholder 26">
            <a:extLst>
              <a:ext uri="{FF2B5EF4-FFF2-40B4-BE49-F238E27FC236}">
                <a16:creationId xmlns:a16="http://schemas.microsoft.com/office/drawing/2014/main" xmlns="" id="{B2C1DCC2-C065-50FC-4E33-3650B785715F}"/>
              </a:ext>
            </a:extLst>
          </p:cNvPr>
          <p:cNvSpPr>
            <a:spLocks noGrp="1"/>
          </p:cNvSpPr>
          <p:nvPr>
            <p:ph type="sldNum" sz="quarter" idx="12"/>
          </p:nvPr>
        </p:nvSpPr>
        <p:spPr/>
        <p:txBody>
          <a:bodyPr/>
          <a:lstStyle/>
          <a:p>
            <a:fld id="{C10C574B-0CD9-4C4F-9ABC-AD490FF1D41D}" type="slidenum">
              <a:rPr lang="en-US" smtClean="0"/>
              <a:t>2</a:t>
            </a:fld>
            <a:endParaRPr lang="en-US"/>
          </a:p>
        </p:txBody>
      </p:sp>
      <p:pic>
        <p:nvPicPr>
          <p:cNvPr id="29" name="Picture 28" descr="A flag of bangladesh with a red circle&#10;&#10;Description automatically generated">
            <a:extLst>
              <a:ext uri="{FF2B5EF4-FFF2-40B4-BE49-F238E27FC236}">
                <a16:creationId xmlns:a16="http://schemas.microsoft.com/office/drawing/2014/main" xmlns="" id="{CCCD37F2-F516-86E7-751B-D44CD21B765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167640" y="201799"/>
            <a:ext cx="670560" cy="670560"/>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xmlns="" id="{6F39A94D-6CA8-19BE-9063-8DA8C422DDA0}"/>
              </a:ext>
            </a:extLst>
          </p:cNvPr>
          <p:cNvSpPr txBox="1"/>
          <p:nvPr/>
        </p:nvSpPr>
        <p:spPr>
          <a:xfrm>
            <a:off x="10469880" y="5921355"/>
            <a:ext cx="2560320" cy="369332"/>
          </a:xfrm>
          <a:prstGeom prst="rect">
            <a:avLst/>
          </a:prstGeom>
          <a:noFill/>
        </p:spPr>
        <p:txBody>
          <a:bodyPr wrap="square" rtlCol="0">
            <a:spAutoFit/>
          </a:bodyPr>
          <a:lstStyle/>
          <a:p>
            <a:r>
              <a:rPr lang="en-US" dirty="0">
                <a:hlinkClick r:id="rId9" action="ppaction://hlinksldjump"/>
              </a:rPr>
              <a:t>Go to 5</a:t>
            </a:r>
            <a:r>
              <a:rPr lang="en-US" baseline="30000" dirty="0">
                <a:hlinkClick r:id="rId9" action="ppaction://hlinksldjump"/>
              </a:rPr>
              <a:t>th</a:t>
            </a:r>
            <a:r>
              <a:rPr lang="en-US" dirty="0">
                <a:hlinkClick r:id="rId9" action="ppaction://hlinksldjump"/>
              </a:rPr>
              <a:t> Slide</a:t>
            </a:r>
            <a:endParaRPr lang="en-US" dirty="0"/>
          </a:p>
        </p:txBody>
      </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2070" y="1731321"/>
            <a:ext cx="2346737" cy="1637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2070" y="4179000"/>
            <a:ext cx="2402006" cy="17044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3586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2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2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50" fill="hold"/>
                                        <p:tgtEl>
                                          <p:spTgt spid="13"/>
                                        </p:tgtEl>
                                        <p:attrNameLst>
                                          <p:attrName>ppt_w</p:attrName>
                                        </p:attrNameLst>
                                      </p:cBhvr>
                                      <p:tavLst>
                                        <p:tav tm="0">
                                          <p:val>
                                            <p:fltVal val="0"/>
                                          </p:val>
                                        </p:tav>
                                        <p:tav tm="100000">
                                          <p:val>
                                            <p:strVal val="#ppt_w"/>
                                          </p:val>
                                        </p:tav>
                                      </p:tavLst>
                                    </p:anim>
                                    <p:anim calcmode="lin" valueType="num">
                                      <p:cBhvr>
                                        <p:cTn id="33" dur="250" fill="hold"/>
                                        <p:tgtEl>
                                          <p:spTgt spid="13"/>
                                        </p:tgtEl>
                                        <p:attrNameLst>
                                          <p:attrName>ppt_h</p:attrName>
                                        </p:attrNameLst>
                                      </p:cBhvr>
                                      <p:tavLst>
                                        <p:tav tm="0">
                                          <p:val>
                                            <p:fltVal val="0"/>
                                          </p:val>
                                        </p:tav>
                                        <p:tav tm="100000">
                                          <p:val>
                                            <p:strVal val="#ppt_h"/>
                                          </p:val>
                                        </p:tav>
                                      </p:tavLst>
                                    </p:anim>
                                    <p:animEffect transition="in" filter="fade">
                                      <p:cBhvr>
                                        <p:cTn id="34" dur="25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250" fill="hold"/>
                                        <p:tgtEl>
                                          <p:spTgt spid="15"/>
                                        </p:tgtEl>
                                        <p:attrNameLst>
                                          <p:attrName>ppt_w</p:attrName>
                                        </p:attrNameLst>
                                      </p:cBhvr>
                                      <p:tavLst>
                                        <p:tav tm="0">
                                          <p:val>
                                            <p:fltVal val="0"/>
                                          </p:val>
                                        </p:tav>
                                        <p:tav tm="100000">
                                          <p:val>
                                            <p:strVal val="#ppt_w"/>
                                          </p:val>
                                        </p:tav>
                                      </p:tavLst>
                                    </p:anim>
                                    <p:anim calcmode="lin" valueType="num">
                                      <p:cBhvr>
                                        <p:cTn id="40" dur="250" fill="hold"/>
                                        <p:tgtEl>
                                          <p:spTgt spid="15"/>
                                        </p:tgtEl>
                                        <p:attrNameLst>
                                          <p:attrName>ppt_h</p:attrName>
                                        </p:attrNameLst>
                                      </p:cBhvr>
                                      <p:tavLst>
                                        <p:tav tm="0">
                                          <p:val>
                                            <p:fltVal val="0"/>
                                          </p:val>
                                        </p:tav>
                                        <p:tav tm="100000">
                                          <p:val>
                                            <p:strVal val="#ppt_h"/>
                                          </p:val>
                                        </p:tav>
                                      </p:tavLst>
                                    </p:anim>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250" fill="hold"/>
                                        <p:tgtEl>
                                          <p:spTgt spid="19"/>
                                        </p:tgtEl>
                                        <p:attrNameLst>
                                          <p:attrName>ppt_w</p:attrName>
                                        </p:attrNameLst>
                                      </p:cBhvr>
                                      <p:tavLst>
                                        <p:tav tm="0">
                                          <p:val>
                                            <p:fltVal val="0"/>
                                          </p:val>
                                        </p:tav>
                                        <p:tav tm="100000">
                                          <p:val>
                                            <p:strVal val="#ppt_w"/>
                                          </p:val>
                                        </p:tav>
                                      </p:tavLst>
                                    </p:anim>
                                    <p:anim calcmode="lin" valueType="num">
                                      <p:cBhvr>
                                        <p:cTn id="47" dur="250" fill="hold"/>
                                        <p:tgtEl>
                                          <p:spTgt spid="19"/>
                                        </p:tgtEl>
                                        <p:attrNameLst>
                                          <p:attrName>ppt_h</p:attrName>
                                        </p:attrNameLst>
                                      </p:cBhvr>
                                      <p:tavLst>
                                        <p:tav tm="0">
                                          <p:val>
                                            <p:fltVal val="0"/>
                                          </p:val>
                                        </p:tav>
                                        <p:tav tm="100000">
                                          <p:val>
                                            <p:strVal val="#ppt_h"/>
                                          </p:val>
                                        </p:tav>
                                      </p:tavLst>
                                    </p:anim>
                                    <p:animEffect transition="in" filter="fade">
                                      <p:cBhvr>
                                        <p:cTn id="4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w of boats on a beach">
            <a:extLst>
              <a:ext uri="{FF2B5EF4-FFF2-40B4-BE49-F238E27FC236}">
                <a16:creationId xmlns:a16="http://schemas.microsoft.com/office/drawing/2014/main" xmlns="" id="{80EE1D08-4821-A4FA-6462-F8DE10D3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764221"/>
          </a:xfrm>
          <a:prstGeom prst="rect">
            <a:avLst/>
          </a:prstGeom>
        </p:spPr>
      </p:pic>
      <p:sp>
        <p:nvSpPr>
          <p:cNvPr id="4" name="Rectangle 3">
            <a:extLst>
              <a:ext uri="{FF2B5EF4-FFF2-40B4-BE49-F238E27FC236}">
                <a16:creationId xmlns:a16="http://schemas.microsoft.com/office/drawing/2014/main" xmlns="" id="{F4B76B5B-16B4-32E5-7125-C4C40CFFC550}"/>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9D0CFAF1-C96A-ED91-9257-D39E921181E9}"/>
              </a:ext>
            </a:extLst>
          </p:cNvPr>
          <p:cNvSpPr/>
          <p:nvPr/>
        </p:nvSpPr>
        <p:spPr>
          <a:xfrm>
            <a:off x="-2" y="2388870"/>
            <a:ext cx="12192000" cy="446913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A48039A-A7A1-0C63-59A2-36F70E9C0A0A}"/>
              </a:ext>
            </a:extLst>
          </p:cNvPr>
          <p:cNvSpPr/>
          <p:nvPr/>
        </p:nvSpPr>
        <p:spPr>
          <a:xfrm>
            <a:off x="-2" y="1463040"/>
            <a:ext cx="2514600" cy="109728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atin typeface="Arial Black" panose="020B0A04020102020204" pitchFamily="34" charset="0"/>
              </a:rPr>
              <a:t>Cox’s Bazar</a:t>
            </a:r>
          </a:p>
        </p:txBody>
      </p:sp>
      <p:pic>
        <p:nvPicPr>
          <p:cNvPr id="10" name="Picture 9" descr="A row of boats on a beach&#10;&#10;Description automatically generated">
            <a:extLst>
              <a:ext uri="{FF2B5EF4-FFF2-40B4-BE49-F238E27FC236}">
                <a16:creationId xmlns:a16="http://schemas.microsoft.com/office/drawing/2014/main" xmlns="" id="{8482DAD1-BA4E-7B82-F55C-1CB20DFA41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49110">
            <a:off x="8712996" y="3302867"/>
            <a:ext cx="3371850" cy="189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CAB6E0B3-8DD4-1AEB-454A-3DAA7AC8EF90}"/>
              </a:ext>
            </a:extLst>
          </p:cNvPr>
          <p:cNvSpPr txBox="1"/>
          <p:nvPr/>
        </p:nvSpPr>
        <p:spPr>
          <a:xfrm>
            <a:off x="763684" y="3429000"/>
            <a:ext cx="7692390" cy="193899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solidFill>
                  <a:schemeClr val="bg1"/>
                </a:solidFill>
                <a:latin typeface="Arial Black" panose="020B0A04020102020204" pitchFamily="34" charset="0"/>
              </a:rPr>
              <a:t>Cox's Bazar, located in Bangladesh, is home to the world's longest natural sea beach, stretching over 120 kilometers. Renowned for its serene beauty and golden sands, it attracts tourists from around the globe.</a:t>
            </a:r>
          </a:p>
        </p:txBody>
      </p:sp>
      <p:sp>
        <p:nvSpPr>
          <p:cNvPr id="16" name="Date Placeholder 15">
            <a:extLst>
              <a:ext uri="{FF2B5EF4-FFF2-40B4-BE49-F238E27FC236}">
                <a16:creationId xmlns:a16="http://schemas.microsoft.com/office/drawing/2014/main" xmlns="" id="{C7FDD8B2-D3CA-DC56-7ABE-3293A4A8D0A7}"/>
              </a:ext>
            </a:extLst>
          </p:cNvPr>
          <p:cNvSpPr>
            <a:spLocks noGrp="1"/>
          </p:cNvSpPr>
          <p:nvPr>
            <p:ph type="dt" sz="half" idx="10"/>
          </p:nvPr>
        </p:nvSpPr>
        <p:spPr/>
        <p:txBody>
          <a:bodyPr/>
          <a:lstStyle/>
          <a:p>
            <a:r>
              <a:rPr lang="en-US"/>
              <a:t>12/6/2024</a:t>
            </a:r>
          </a:p>
        </p:txBody>
      </p:sp>
      <p:sp>
        <p:nvSpPr>
          <p:cNvPr id="17" name="Footer Placeholder 16">
            <a:extLst>
              <a:ext uri="{FF2B5EF4-FFF2-40B4-BE49-F238E27FC236}">
                <a16:creationId xmlns:a16="http://schemas.microsoft.com/office/drawing/2014/main" xmlns="" id="{FD161279-2F37-390F-7E76-F3767D1D570B}"/>
              </a:ext>
            </a:extLst>
          </p:cNvPr>
          <p:cNvSpPr>
            <a:spLocks noGrp="1"/>
          </p:cNvSpPr>
          <p:nvPr>
            <p:ph type="ftr" sz="quarter" idx="11"/>
          </p:nvPr>
        </p:nvSpPr>
        <p:spPr/>
        <p:txBody>
          <a:bodyPr/>
          <a:lstStyle/>
          <a:p>
            <a:r>
              <a:rPr lang="en-US"/>
              <a:t>About Bangladesh</a:t>
            </a:r>
          </a:p>
        </p:txBody>
      </p:sp>
      <p:sp>
        <p:nvSpPr>
          <p:cNvPr id="18" name="Slide Number Placeholder 17">
            <a:extLst>
              <a:ext uri="{FF2B5EF4-FFF2-40B4-BE49-F238E27FC236}">
                <a16:creationId xmlns:a16="http://schemas.microsoft.com/office/drawing/2014/main" xmlns="" id="{480E5BA6-58CB-3081-5949-AA2DD1BF24BF}"/>
              </a:ext>
            </a:extLst>
          </p:cNvPr>
          <p:cNvSpPr>
            <a:spLocks noGrp="1"/>
          </p:cNvSpPr>
          <p:nvPr>
            <p:ph type="sldNum" sz="quarter" idx="12"/>
          </p:nvPr>
        </p:nvSpPr>
        <p:spPr/>
        <p:txBody>
          <a:bodyPr/>
          <a:lstStyle/>
          <a:p>
            <a:fld id="{C10C574B-0CD9-4C4F-9ABC-AD490FF1D41D}" type="slidenum">
              <a:rPr lang="en-US" smtClean="0"/>
              <a:t>3</a:t>
            </a:fld>
            <a:endParaRPr lang="en-US"/>
          </a:p>
        </p:txBody>
      </p:sp>
    </p:spTree>
    <p:extLst>
      <p:ext uri="{BB962C8B-B14F-4D97-AF65-F5344CB8AC3E}">
        <p14:creationId xmlns:p14="http://schemas.microsoft.com/office/powerpoint/2010/main" val="35723180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w of boats on a beach">
            <a:extLst>
              <a:ext uri="{FF2B5EF4-FFF2-40B4-BE49-F238E27FC236}">
                <a16:creationId xmlns:a16="http://schemas.microsoft.com/office/drawing/2014/main" xmlns="" id="{80EE1D08-4821-A4FA-6462-F8DE10D3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764221"/>
          </a:xfrm>
          <a:prstGeom prst="rect">
            <a:avLst/>
          </a:prstGeom>
        </p:spPr>
      </p:pic>
      <p:sp>
        <p:nvSpPr>
          <p:cNvPr id="4" name="Rectangle 3">
            <a:extLst>
              <a:ext uri="{FF2B5EF4-FFF2-40B4-BE49-F238E27FC236}">
                <a16:creationId xmlns:a16="http://schemas.microsoft.com/office/drawing/2014/main" xmlns="" id="{F4B76B5B-16B4-32E5-7125-C4C40CFFC550}"/>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9D0CFAF1-C96A-ED91-9257-D39E921181E9}"/>
              </a:ext>
            </a:extLst>
          </p:cNvPr>
          <p:cNvSpPr/>
          <p:nvPr/>
        </p:nvSpPr>
        <p:spPr>
          <a:xfrm>
            <a:off x="-2" y="2388870"/>
            <a:ext cx="12192000" cy="4469130"/>
          </a:xfrm>
          <a:prstGeom prst="rect">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A48039A-A7A1-0C63-59A2-36F70E9C0A0A}"/>
              </a:ext>
            </a:extLst>
          </p:cNvPr>
          <p:cNvSpPr/>
          <p:nvPr/>
        </p:nvSpPr>
        <p:spPr>
          <a:xfrm>
            <a:off x="2377438" y="1490008"/>
            <a:ext cx="2514600" cy="109728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latin typeface="Arial Black" panose="020B0A04020102020204" pitchFamily="34" charset="0"/>
              </a:rPr>
              <a:t>Sundarban</a:t>
            </a:r>
            <a:endParaRPr lang="en-US" sz="2400" dirty="0">
              <a:latin typeface="Arial Black" panose="020B0A04020102020204" pitchFamily="34" charset="0"/>
            </a:endParaRPr>
          </a:p>
        </p:txBody>
      </p:sp>
      <p:pic>
        <p:nvPicPr>
          <p:cNvPr id="10" name="Picture 9">
            <a:extLst>
              <a:ext uri="{FF2B5EF4-FFF2-40B4-BE49-F238E27FC236}">
                <a16:creationId xmlns:a16="http://schemas.microsoft.com/office/drawing/2014/main" xmlns="" id="{8482DAD1-BA4E-7B82-F55C-1CB20DFA4182}"/>
              </a:ext>
            </a:extLst>
          </p:cNvPr>
          <p:cNvPicPr>
            <a:picLocks noChangeAspect="1"/>
          </p:cNvPicPr>
          <p:nvPr/>
        </p:nvPicPr>
        <p:blipFill>
          <a:blip r:embed="rId3">
            <a:extLst>
              <a:ext uri="{28A0092B-C50C-407E-A947-70E740481C1C}">
                <a14:useLocalDpi xmlns:a14="http://schemas.microsoft.com/office/drawing/2010/main" val="0"/>
              </a:ext>
            </a:extLst>
          </a:blip>
          <a:srcRect t="7736" b="7736"/>
          <a:stretch/>
        </p:blipFill>
        <p:spPr>
          <a:xfrm rot="749110">
            <a:off x="8308397" y="3270498"/>
            <a:ext cx="3371850" cy="189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CAB6E0B3-8DD4-1AEB-454A-3DAA7AC8EF90}"/>
              </a:ext>
            </a:extLst>
          </p:cNvPr>
          <p:cNvSpPr txBox="1"/>
          <p:nvPr/>
        </p:nvSpPr>
        <p:spPr>
          <a:xfrm>
            <a:off x="561383" y="3333052"/>
            <a:ext cx="7692390" cy="1938992"/>
          </a:xfrm>
          <a:prstGeom prst="rect">
            <a:avLst/>
          </a:prstGeom>
          <a:noFill/>
        </p:spPr>
        <p:txBody>
          <a:bodyPr wrap="square" rtlCol="0">
            <a:spAutoFit/>
          </a:bodyPr>
          <a:lstStyle/>
          <a:p>
            <a:r>
              <a:rPr lang="en-US" sz="2400" dirty="0">
                <a:solidFill>
                  <a:schemeClr val="bg1"/>
                </a:solidFill>
                <a:latin typeface="Arial Black" panose="020B0A04020102020204" pitchFamily="34" charset="0"/>
              </a:rPr>
              <a:t>The </a:t>
            </a:r>
            <a:r>
              <a:rPr lang="en-US" sz="2400" dirty="0" err="1">
                <a:solidFill>
                  <a:schemeClr val="bg1"/>
                </a:solidFill>
                <a:latin typeface="Arial Black" panose="020B0A04020102020204" pitchFamily="34" charset="0"/>
              </a:rPr>
              <a:t>Sundarbans</a:t>
            </a:r>
            <a:r>
              <a:rPr lang="en-US" sz="2400" dirty="0">
                <a:solidFill>
                  <a:schemeClr val="bg1"/>
                </a:solidFill>
                <a:latin typeface="Arial Black" panose="020B0A04020102020204" pitchFamily="34" charset="0"/>
              </a:rPr>
              <a:t>, a UNESCO World Heritage Site, is the largest mangrove forest in the world, spanning Bangladesh and India. It is home to the majestic Royal Bengal Tiger and a rich diversity of flora and fauna.</a:t>
            </a:r>
          </a:p>
        </p:txBody>
      </p:sp>
      <p:sp>
        <p:nvSpPr>
          <p:cNvPr id="13" name="Date Placeholder 12">
            <a:extLst>
              <a:ext uri="{FF2B5EF4-FFF2-40B4-BE49-F238E27FC236}">
                <a16:creationId xmlns:a16="http://schemas.microsoft.com/office/drawing/2014/main" xmlns="" id="{4975C433-FF76-3254-FDF3-CC710D4478B4}"/>
              </a:ext>
            </a:extLst>
          </p:cNvPr>
          <p:cNvSpPr>
            <a:spLocks noGrp="1"/>
          </p:cNvSpPr>
          <p:nvPr>
            <p:ph type="dt" sz="half" idx="10"/>
          </p:nvPr>
        </p:nvSpPr>
        <p:spPr/>
        <p:txBody>
          <a:bodyPr/>
          <a:lstStyle/>
          <a:p>
            <a:r>
              <a:rPr lang="en-US"/>
              <a:t>12/6/2024</a:t>
            </a:r>
          </a:p>
        </p:txBody>
      </p:sp>
      <p:sp>
        <p:nvSpPr>
          <p:cNvPr id="14" name="Footer Placeholder 13">
            <a:extLst>
              <a:ext uri="{FF2B5EF4-FFF2-40B4-BE49-F238E27FC236}">
                <a16:creationId xmlns:a16="http://schemas.microsoft.com/office/drawing/2014/main" xmlns="" id="{5D5BAC9D-E7DA-6ABC-8329-FCE8A65405BF}"/>
              </a:ext>
            </a:extLst>
          </p:cNvPr>
          <p:cNvSpPr>
            <a:spLocks noGrp="1"/>
          </p:cNvSpPr>
          <p:nvPr>
            <p:ph type="ftr" sz="quarter" idx="11"/>
          </p:nvPr>
        </p:nvSpPr>
        <p:spPr/>
        <p:txBody>
          <a:bodyPr/>
          <a:lstStyle/>
          <a:p>
            <a:r>
              <a:rPr lang="en-US"/>
              <a:t>About Bangladesh</a:t>
            </a:r>
          </a:p>
        </p:txBody>
      </p:sp>
      <p:sp>
        <p:nvSpPr>
          <p:cNvPr id="15" name="Slide Number Placeholder 14">
            <a:extLst>
              <a:ext uri="{FF2B5EF4-FFF2-40B4-BE49-F238E27FC236}">
                <a16:creationId xmlns:a16="http://schemas.microsoft.com/office/drawing/2014/main" xmlns="" id="{154EB4E0-9226-F8E7-6224-286AE9299C2A}"/>
              </a:ext>
            </a:extLst>
          </p:cNvPr>
          <p:cNvSpPr>
            <a:spLocks noGrp="1"/>
          </p:cNvSpPr>
          <p:nvPr>
            <p:ph type="sldNum" sz="quarter" idx="12"/>
          </p:nvPr>
        </p:nvSpPr>
        <p:spPr/>
        <p:txBody>
          <a:bodyPr/>
          <a:lstStyle/>
          <a:p>
            <a:fld id="{C10C574B-0CD9-4C4F-9ABC-AD490FF1D41D}" type="slidenum">
              <a:rPr lang="en-US" smtClean="0"/>
              <a:t>4</a:t>
            </a:fld>
            <a:endParaRPr lang="en-US"/>
          </a:p>
        </p:txBody>
      </p:sp>
    </p:spTree>
    <p:extLst>
      <p:ext uri="{BB962C8B-B14F-4D97-AF65-F5344CB8AC3E}">
        <p14:creationId xmlns:p14="http://schemas.microsoft.com/office/powerpoint/2010/main" val="39306471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1000" fill="hold"/>
                                        <p:tgtEl>
                                          <p:spTgt spid="15"/>
                                        </p:tgtEl>
                                        <p:attrNameLst>
                                          <p:attrName>ppt_w</p:attrName>
                                        </p:attrNameLst>
                                      </p:cBhvr>
                                      <p:tavLst>
                                        <p:tav tm="0">
                                          <p:val>
                                            <p:fltVal val="0"/>
                                          </p:val>
                                        </p:tav>
                                        <p:tav tm="100000">
                                          <p:val>
                                            <p:strVal val="#ppt_w"/>
                                          </p:val>
                                        </p:tav>
                                      </p:tavLst>
                                    </p:anim>
                                    <p:anim calcmode="lin" valueType="num">
                                      <p:cBhvr>
                                        <p:cTn id="56" dur="1000" fill="hold"/>
                                        <p:tgtEl>
                                          <p:spTgt spid="15"/>
                                        </p:tgtEl>
                                        <p:attrNameLst>
                                          <p:attrName>ppt_h</p:attrName>
                                        </p:attrNameLst>
                                      </p:cBhvr>
                                      <p:tavLst>
                                        <p:tav tm="0">
                                          <p:val>
                                            <p:fltVal val="0"/>
                                          </p:val>
                                        </p:tav>
                                        <p:tav tm="100000">
                                          <p:val>
                                            <p:strVal val="#ppt_h"/>
                                          </p:val>
                                        </p:tav>
                                      </p:tavLst>
                                    </p:anim>
                                    <p:anim calcmode="lin" valueType="num">
                                      <p:cBhvr>
                                        <p:cTn id="57" dur="1000" fill="hold"/>
                                        <p:tgtEl>
                                          <p:spTgt spid="15"/>
                                        </p:tgtEl>
                                        <p:attrNameLst>
                                          <p:attrName>style.rotation</p:attrName>
                                        </p:attrNameLst>
                                      </p:cBhvr>
                                      <p:tavLst>
                                        <p:tav tm="0">
                                          <p:val>
                                            <p:fltVal val="90"/>
                                          </p:val>
                                        </p:tav>
                                        <p:tav tm="100000">
                                          <p:val>
                                            <p:fltVal val="0"/>
                                          </p:val>
                                        </p:tav>
                                      </p:tavLst>
                                    </p:anim>
                                    <p:animEffect transition="in" filter="fade">
                                      <p:cBhvr>
                                        <p:cTn id="5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w of boats on a beach">
            <a:extLst>
              <a:ext uri="{FF2B5EF4-FFF2-40B4-BE49-F238E27FC236}">
                <a16:creationId xmlns:a16="http://schemas.microsoft.com/office/drawing/2014/main" xmlns="" id="{80EE1D08-4821-A4FA-6462-F8DE10D3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764221"/>
          </a:xfrm>
          <a:prstGeom prst="rect">
            <a:avLst/>
          </a:prstGeom>
        </p:spPr>
      </p:pic>
      <p:sp>
        <p:nvSpPr>
          <p:cNvPr id="4" name="Rectangle 3">
            <a:extLst>
              <a:ext uri="{FF2B5EF4-FFF2-40B4-BE49-F238E27FC236}">
                <a16:creationId xmlns:a16="http://schemas.microsoft.com/office/drawing/2014/main" xmlns="" id="{F4B76B5B-16B4-32E5-7125-C4C40CFFC550}"/>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9D0CFAF1-C96A-ED91-9257-D39E921181E9}"/>
              </a:ext>
            </a:extLst>
          </p:cNvPr>
          <p:cNvSpPr/>
          <p:nvPr/>
        </p:nvSpPr>
        <p:spPr>
          <a:xfrm>
            <a:off x="-2" y="2388870"/>
            <a:ext cx="12192000" cy="446913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A48039A-A7A1-0C63-59A2-36F70E9C0A0A}"/>
              </a:ext>
            </a:extLst>
          </p:cNvPr>
          <p:cNvSpPr/>
          <p:nvPr/>
        </p:nvSpPr>
        <p:spPr>
          <a:xfrm>
            <a:off x="5261608" y="1490008"/>
            <a:ext cx="2514600" cy="109728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err="1">
                <a:latin typeface="Arial Black" panose="020B0A04020102020204" pitchFamily="34" charset="0"/>
              </a:rPr>
              <a:t>Shylhet</a:t>
            </a:r>
            <a:endParaRPr lang="en-US" sz="2400" dirty="0">
              <a:latin typeface="Arial Black" panose="020B0A04020102020204" pitchFamily="34" charset="0"/>
            </a:endParaRPr>
          </a:p>
        </p:txBody>
      </p:sp>
      <p:pic>
        <p:nvPicPr>
          <p:cNvPr id="10" name="Picture 9">
            <a:extLst>
              <a:ext uri="{FF2B5EF4-FFF2-40B4-BE49-F238E27FC236}">
                <a16:creationId xmlns:a16="http://schemas.microsoft.com/office/drawing/2014/main" xmlns="" id="{8482DAD1-BA4E-7B82-F55C-1CB20DFA4182}"/>
              </a:ext>
            </a:extLst>
          </p:cNvPr>
          <p:cNvPicPr>
            <a:picLocks noChangeAspect="1"/>
          </p:cNvPicPr>
          <p:nvPr/>
        </p:nvPicPr>
        <p:blipFill>
          <a:blip r:embed="rId3">
            <a:extLst>
              <a:ext uri="{28A0092B-C50C-407E-A947-70E740481C1C}">
                <a14:useLocalDpi xmlns:a14="http://schemas.microsoft.com/office/drawing/2010/main" val="0"/>
              </a:ext>
            </a:extLst>
          </a:blip>
          <a:srcRect t="7736" b="7736"/>
          <a:stretch/>
        </p:blipFill>
        <p:spPr>
          <a:xfrm rot="749110">
            <a:off x="8655000" y="3106270"/>
            <a:ext cx="3371850" cy="189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CAB6E0B3-8DD4-1AEB-454A-3DAA7AC8EF90}"/>
              </a:ext>
            </a:extLst>
          </p:cNvPr>
          <p:cNvSpPr txBox="1"/>
          <p:nvPr/>
        </p:nvSpPr>
        <p:spPr>
          <a:xfrm>
            <a:off x="561383" y="3364264"/>
            <a:ext cx="7692390" cy="2308324"/>
          </a:xfrm>
          <a:prstGeom prst="rect">
            <a:avLst/>
          </a:prstGeom>
          <a:noFill/>
        </p:spPr>
        <p:txBody>
          <a:bodyPr wrap="square" rtlCol="0">
            <a:spAutoFit/>
          </a:bodyPr>
          <a:lstStyle/>
          <a:p>
            <a:r>
              <a:rPr lang="en-US" sz="2400" dirty="0" err="1">
                <a:solidFill>
                  <a:schemeClr val="bg1"/>
                </a:solidFill>
                <a:latin typeface="Arial Black" panose="020B0A04020102020204" pitchFamily="34" charset="0"/>
              </a:rPr>
              <a:t>Sylhet's</a:t>
            </a:r>
            <a:r>
              <a:rPr lang="en-US" sz="2400" dirty="0">
                <a:solidFill>
                  <a:schemeClr val="bg1"/>
                </a:solidFill>
                <a:latin typeface="Arial Black" panose="020B0A04020102020204" pitchFamily="34" charset="0"/>
              </a:rPr>
              <a:t> tea gardens, nestled in the lush hills of northeastern Bangladesh, are a picturesque blend of vibrant greenery and rolling landscapes. Renowned for producing high-quality tea, they offer a tranquil retreat for nature lovers and travelers.</a:t>
            </a:r>
          </a:p>
        </p:txBody>
      </p:sp>
      <p:sp>
        <p:nvSpPr>
          <p:cNvPr id="13" name="Date Placeholder 12">
            <a:extLst>
              <a:ext uri="{FF2B5EF4-FFF2-40B4-BE49-F238E27FC236}">
                <a16:creationId xmlns:a16="http://schemas.microsoft.com/office/drawing/2014/main" xmlns="" id="{94750004-619B-5EA5-26AD-6FC8B3FB05A6}"/>
              </a:ext>
            </a:extLst>
          </p:cNvPr>
          <p:cNvSpPr>
            <a:spLocks noGrp="1"/>
          </p:cNvSpPr>
          <p:nvPr>
            <p:ph type="dt" sz="half" idx="10"/>
          </p:nvPr>
        </p:nvSpPr>
        <p:spPr/>
        <p:txBody>
          <a:bodyPr/>
          <a:lstStyle/>
          <a:p>
            <a:r>
              <a:rPr lang="en-US"/>
              <a:t>12/6/2024</a:t>
            </a:r>
          </a:p>
        </p:txBody>
      </p:sp>
      <p:sp>
        <p:nvSpPr>
          <p:cNvPr id="14" name="Footer Placeholder 13">
            <a:extLst>
              <a:ext uri="{FF2B5EF4-FFF2-40B4-BE49-F238E27FC236}">
                <a16:creationId xmlns:a16="http://schemas.microsoft.com/office/drawing/2014/main" xmlns="" id="{FC371C2D-602F-2984-E49E-55E94F6BE822}"/>
              </a:ext>
            </a:extLst>
          </p:cNvPr>
          <p:cNvSpPr>
            <a:spLocks noGrp="1"/>
          </p:cNvSpPr>
          <p:nvPr>
            <p:ph type="ftr" sz="quarter" idx="11"/>
          </p:nvPr>
        </p:nvSpPr>
        <p:spPr/>
        <p:txBody>
          <a:bodyPr/>
          <a:lstStyle/>
          <a:p>
            <a:r>
              <a:rPr lang="en-US"/>
              <a:t>About Bangladesh</a:t>
            </a:r>
          </a:p>
        </p:txBody>
      </p:sp>
      <p:sp>
        <p:nvSpPr>
          <p:cNvPr id="15" name="Slide Number Placeholder 14">
            <a:extLst>
              <a:ext uri="{FF2B5EF4-FFF2-40B4-BE49-F238E27FC236}">
                <a16:creationId xmlns:a16="http://schemas.microsoft.com/office/drawing/2014/main" xmlns="" id="{58F6021F-C05C-7521-C8EB-9EAD3AE05EC1}"/>
              </a:ext>
            </a:extLst>
          </p:cNvPr>
          <p:cNvSpPr>
            <a:spLocks noGrp="1"/>
          </p:cNvSpPr>
          <p:nvPr>
            <p:ph type="sldNum" sz="quarter" idx="12"/>
          </p:nvPr>
        </p:nvSpPr>
        <p:spPr/>
        <p:txBody>
          <a:bodyPr/>
          <a:lstStyle/>
          <a:p>
            <a:fld id="{C10C574B-0CD9-4C4F-9ABC-AD490FF1D41D}" type="slidenum">
              <a:rPr lang="en-US" smtClean="0"/>
              <a:t>5</a:t>
            </a:fld>
            <a:endParaRPr lang="en-US"/>
          </a:p>
        </p:txBody>
      </p:sp>
    </p:spTree>
    <p:extLst>
      <p:ext uri="{BB962C8B-B14F-4D97-AF65-F5344CB8AC3E}">
        <p14:creationId xmlns:p14="http://schemas.microsoft.com/office/powerpoint/2010/main" val="29459081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w of boats on a beach">
            <a:extLst>
              <a:ext uri="{FF2B5EF4-FFF2-40B4-BE49-F238E27FC236}">
                <a16:creationId xmlns:a16="http://schemas.microsoft.com/office/drawing/2014/main" xmlns="" id="{80EE1D08-4821-A4FA-6462-F8DE10D3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764221"/>
          </a:xfrm>
          <a:prstGeom prst="rect">
            <a:avLst/>
          </a:prstGeom>
        </p:spPr>
      </p:pic>
      <p:sp>
        <p:nvSpPr>
          <p:cNvPr id="4" name="Rectangle 3">
            <a:extLst>
              <a:ext uri="{FF2B5EF4-FFF2-40B4-BE49-F238E27FC236}">
                <a16:creationId xmlns:a16="http://schemas.microsoft.com/office/drawing/2014/main" xmlns="" id="{F4B76B5B-16B4-32E5-7125-C4C40CFFC550}"/>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9D0CFAF1-C96A-ED91-9257-D39E921181E9}"/>
              </a:ext>
            </a:extLst>
          </p:cNvPr>
          <p:cNvSpPr/>
          <p:nvPr/>
        </p:nvSpPr>
        <p:spPr>
          <a:xfrm>
            <a:off x="-2" y="2547970"/>
            <a:ext cx="12192000" cy="431002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A48039A-A7A1-0C63-59A2-36F70E9C0A0A}"/>
              </a:ext>
            </a:extLst>
          </p:cNvPr>
          <p:cNvSpPr/>
          <p:nvPr/>
        </p:nvSpPr>
        <p:spPr>
          <a:xfrm>
            <a:off x="7421878" y="1450691"/>
            <a:ext cx="2514600" cy="10972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err="1">
                <a:latin typeface="Arial Black" panose="020B0A04020102020204" pitchFamily="34" charset="0"/>
              </a:rPr>
              <a:t>Kuakata</a:t>
            </a:r>
            <a:endParaRPr lang="en-US" sz="2400" dirty="0">
              <a:latin typeface="Arial Black" panose="020B0A04020102020204" pitchFamily="34" charset="0"/>
            </a:endParaRPr>
          </a:p>
        </p:txBody>
      </p:sp>
      <p:pic>
        <p:nvPicPr>
          <p:cNvPr id="10" name="Picture 9">
            <a:extLst>
              <a:ext uri="{FF2B5EF4-FFF2-40B4-BE49-F238E27FC236}">
                <a16:creationId xmlns:a16="http://schemas.microsoft.com/office/drawing/2014/main" xmlns="" id="{8482DAD1-BA4E-7B82-F55C-1CB20DFA4182}"/>
              </a:ext>
            </a:extLst>
          </p:cNvPr>
          <p:cNvPicPr>
            <a:picLocks noChangeAspect="1"/>
          </p:cNvPicPr>
          <p:nvPr/>
        </p:nvPicPr>
        <p:blipFill>
          <a:blip r:embed="rId3">
            <a:extLst>
              <a:ext uri="{28A0092B-C50C-407E-A947-70E740481C1C}">
                <a14:useLocalDpi xmlns:a14="http://schemas.microsoft.com/office/drawing/2010/main" val="0"/>
              </a:ext>
            </a:extLst>
          </a:blip>
          <a:srcRect t="7736" b="7736"/>
          <a:stretch/>
        </p:blipFill>
        <p:spPr>
          <a:xfrm rot="749110">
            <a:off x="8462144" y="3254315"/>
            <a:ext cx="3371850" cy="189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CAB6E0B3-8DD4-1AEB-454A-3DAA7AC8EF90}"/>
              </a:ext>
            </a:extLst>
          </p:cNvPr>
          <p:cNvSpPr txBox="1"/>
          <p:nvPr/>
        </p:nvSpPr>
        <p:spPr>
          <a:xfrm>
            <a:off x="242762" y="3429000"/>
            <a:ext cx="7792630" cy="2308324"/>
          </a:xfrm>
          <a:prstGeom prst="rect">
            <a:avLst/>
          </a:prstGeom>
          <a:noFill/>
        </p:spPr>
        <p:txBody>
          <a:bodyPr wrap="square" rtlCol="0">
            <a:spAutoFit/>
          </a:bodyPr>
          <a:lstStyle/>
          <a:p>
            <a:r>
              <a:rPr lang="en-US" sz="2400" dirty="0" err="1">
                <a:solidFill>
                  <a:schemeClr val="bg1"/>
                </a:solidFill>
                <a:latin typeface="Arial Black" panose="020B0A04020102020204" pitchFamily="34" charset="0"/>
              </a:rPr>
              <a:t>Sylhet</a:t>
            </a:r>
            <a:r>
              <a:rPr lang="en-US" sz="2400" dirty="0">
                <a:solidFill>
                  <a:schemeClr val="bg1"/>
                </a:solidFill>
                <a:latin typeface="Arial Black" panose="020B0A04020102020204" pitchFamily="34" charset="0"/>
              </a:rPr>
              <a:t>, known for its lush tea gardens and spiritual shrines, is a picturesque region in northeastern Bangladesh. Kuakata, often called the "Daughter of the Sea," offers stunning panoramic views of both sunrise and sunset over the Bay of Bengal.</a:t>
            </a:r>
          </a:p>
        </p:txBody>
      </p:sp>
      <p:sp>
        <p:nvSpPr>
          <p:cNvPr id="13" name="Date Placeholder 12">
            <a:extLst>
              <a:ext uri="{FF2B5EF4-FFF2-40B4-BE49-F238E27FC236}">
                <a16:creationId xmlns:a16="http://schemas.microsoft.com/office/drawing/2014/main" xmlns="" id="{85C7D694-4B78-0D6F-DA32-7EB523E1AB6F}"/>
              </a:ext>
            </a:extLst>
          </p:cNvPr>
          <p:cNvSpPr>
            <a:spLocks noGrp="1"/>
          </p:cNvSpPr>
          <p:nvPr>
            <p:ph type="dt" sz="half" idx="10"/>
          </p:nvPr>
        </p:nvSpPr>
        <p:spPr/>
        <p:txBody>
          <a:bodyPr/>
          <a:lstStyle/>
          <a:p>
            <a:r>
              <a:rPr lang="en-US"/>
              <a:t>12/6/2024</a:t>
            </a:r>
          </a:p>
        </p:txBody>
      </p:sp>
      <p:sp>
        <p:nvSpPr>
          <p:cNvPr id="14" name="Footer Placeholder 13">
            <a:extLst>
              <a:ext uri="{FF2B5EF4-FFF2-40B4-BE49-F238E27FC236}">
                <a16:creationId xmlns:a16="http://schemas.microsoft.com/office/drawing/2014/main" xmlns="" id="{D84C0B08-A4F6-0F67-9582-F98F27D286CF}"/>
              </a:ext>
            </a:extLst>
          </p:cNvPr>
          <p:cNvSpPr>
            <a:spLocks noGrp="1"/>
          </p:cNvSpPr>
          <p:nvPr>
            <p:ph type="ftr" sz="quarter" idx="11"/>
          </p:nvPr>
        </p:nvSpPr>
        <p:spPr/>
        <p:txBody>
          <a:bodyPr/>
          <a:lstStyle/>
          <a:p>
            <a:r>
              <a:rPr lang="en-US"/>
              <a:t>About Bangladesh</a:t>
            </a:r>
          </a:p>
        </p:txBody>
      </p:sp>
      <p:sp>
        <p:nvSpPr>
          <p:cNvPr id="15" name="Slide Number Placeholder 14">
            <a:extLst>
              <a:ext uri="{FF2B5EF4-FFF2-40B4-BE49-F238E27FC236}">
                <a16:creationId xmlns:a16="http://schemas.microsoft.com/office/drawing/2014/main" xmlns="" id="{92EDAD8C-C590-8861-A123-6D401767E0BA}"/>
              </a:ext>
            </a:extLst>
          </p:cNvPr>
          <p:cNvSpPr>
            <a:spLocks noGrp="1"/>
          </p:cNvSpPr>
          <p:nvPr>
            <p:ph type="sldNum" sz="quarter" idx="12"/>
          </p:nvPr>
        </p:nvSpPr>
        <p:spPr/>
        <p:txBody>
          <a:bodyPr/>
          <a:lstStyle/>
          <a:p>
            <a:fld id="{C10C574B-0CD9-4C4F-9ABC-AD490FF1D41D}" type="slidenum">
              <a:rPr lang="en-US" smtClean="0"/>
              <a:t>6</a:t>
            </a:fld>
            <a:endParaRPr lang="en-US"/>
          </a:p>
        </p:txBody>
      </p:sp>
    </p:spTree>
    <p:extLst>
      <p:ext uri="{BB962C8B-B14F-4D97-AF65-F5344CB8AC3E}">
        <p14:creationId xmlns:p14="http://schemas.microsoft.com/office/powerpoint/2010/main" val="28060654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w of boats on a beach">
            <a:extLst>
              <a:ext uri="{FF2B5EF4-FFF2-40B4-BE49-F238E27FC236}">
                <a16:creationId xmlns:a16="http://schemas.microsoft.com/office/drawing/2014/main" xmlns="" id="{80EE1D08-4821-A4FA-6462-F8DE10D3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2764221"/>
          </a:xfrm>
          <a:prstGeom prst="rect">
            <a:avLst/>
          </a:prstGeom>
        </p:spPr>
      </p:pic>
      <p:sp>
        <p:nvSpPr>
          <p:cNvPr id="4" name="Rectangle 3">
            <a:extLst>
              <a:ext uri="{FF2B5EF4-FFF2-40B4-BE49-F238E27FC236}">
                <a16:creationId xmlns:a16="http://schemas.microsoft.com/office/drawing/2014/main" xmlns="" id="{F4B76B5B-16B4-32E5-7125-C4C40CFFC550}"/>
              </a:ext>
            </a:extLst>
          </p:cNvPr>
          <p:cNvSpPr/>
          <p:nvPr/>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9D0CFAF1-C96A-ED91-9257-D39E921181E9}"/>
              </a:ext>
            </a:extLst>
          </p:cNvPr>
          <p:cNvSpPr/>
          <p:nvPr/>
        </p:nvSpPr>
        <p:spPr>
          <a:xfrm>
            <a:off x="-2" y="2662280"/>
            <a:ext cx="12192000" cy="41957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A48039A-A7A1-0C63-59A2-36F70E9C0A0A}"/>
              </a:ext>
            </a:extLst>
          </p:cNvPr>
          <p:cNvSpPr/>
          <p:nvPr/>
        </p:nvSpPr>
        <p:spPr>
          <a:xfrm>
            <a:off x="9677400" y="1450691"/>
            <a:ext cx="2514600" cy="109728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latin typeface="Arial Black" panose="020B0A04020102020204" pitchFamily="34" charset="0"/>
              </a:rPr>
              <a:t>Bandarban</a:t>
            </a:r>
            <a:endParaRPr lang="en-US" sz="2400" dirty="0">
              <a:latin typeface="Arial Black" panose="020B0A04020102020204" pitchFamily="34" charset="0"/>
            </a:endParaRPr>
          </a:p>
        </p:txBody>
      </p:sp>
      <p:pic>
        <p:nvPicPr>
          <p:cNvPr id="10" name="Picture 9">
            <a:extLst>
              <a:ext uri="{FF2B5EF4-FFF2-40B4-BE49-F238E27FC236}">
                <a16:creationId xmlns:a16="http://schemas.microsoft.com/office/drawing/2014/main" xmlns="" id="{8482DAD1-BA4E-7B82-F55C-1CB20DFA4182}"/>
              </a:ext>
            </a:extLst>
          </p:cNvPr>
          <p:cNvPicPr>
            <a:picLocks noChangeAspect="1"/>
          </p:cNvPicPr>
          <p:nvPr/>
        </p:nvPicPr>
        <p:blipFill>
          <a:blip r:embed="rId3" cstate="print">
            <a:extLst>
              <a:ext uri="{28A0092B-C50C-407E-A947-70E740481C1C}">
                <a14:useLocalDpi xmlns:a14="http://schemas.microsoft.com/office/drawing/2010/main" val="0"/>
              </a:ext>
            </a:extLst>
          </a:blip>
          <a:srcRect t="7627" b="7627"/>
          <a:stretch/>
        </p:blipFill>
        <p:spPr>
          <a:xfrm rot="749110">
            <a:off x="8356948" y="3270498"/>
            <a:ext cx="3371850" cy="189666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xmlns="" id="{CAB6E0B3-8DD4-1AEB-454A-3DAA7AC8EF90}"/>
              </a:ext>
            </a:extLst>
          </p:cNvPr>
          <p:cNvSpPr txBox="1"/>
          <p:nvPr/>
        </p:nvSpPr>
        <p:spPr>
          <a:xfrm>
            <a:off x="650396" y="3333052"/>
            <a:ext cx="7692390" cy="2308324"/>
          </a:xfrm>
          <a:prstGeom prst="rect">
            <a:avLst/>
          </a:prstGeom>
          <a:noFill/>
        </p:spPr>
        <p:txBody>
          <a:bodyPr wrap="square" rtlCol="0">
            <a:spAutoFit/>
          </a:bodyPr>
          <a:lstStyle/>
          <a:p>
            <a:r>
              <a:rPr lang="en-US" sz="2400" dirty="0" err="1">
                <a:solidFill>
                  <a:schemeClr val="bg1"/>
                </a:solidFill>
                <a:latin typeface="Arial Black" panose="020B0A04020102020204" pitchFamily="34" charset="0"/>
              </a:rPr>
              <a:t>Bandarban</a:t>
            </a:r>
            <a:r>
              <a:rPr lang="en-US" sz="2400" dirty="0">
                <a:solidFill>
                  <a:schemeClr val="bg1"/>
                </a:solidFill>
                <a:latin typeface="Arial Black" panose="020B0A04020102020204" pitchFamily="34" charset="0"/>
              </a:rPr>
              <a:t>, a picturesque district in Bangladesh, is famed for its lush green hills, waterfalls, and tribal cultures. It offers breathtaking views, with attractions like </a:t>
            </a:r>
            <a:r>
              <a:rPr lang="en-US" sz="2400" dirty="0" err="1">
                <a:solidFill>
                  <a:schemeClr val="bg1"/>
                </a:solidFill>
                <a:latin typeface="Arial Black" panose="020B0A04020102020204" pitchFamily="34" charset="0"/>
              </a:rPr>
              <a:t>Nilgiri</a:t>
            </a:r>
            <a:r>
              <a:rPr lang="en-US" sz="2400" dirty="0">
                <a:solidFill>
                  <a:schemeClr val="bg1"/>
                </a:solidFill>
                <a:latin typeface="Arial Black" panose="020B0A04020102020204" pitchFamily="34" charset="0"/>
              </a:rPr>
              <a:t>, </a:t>
            </a:r>
            <a:r>
              <a:rPr lang="en-US" sz="2400" dirty="0" err="1">
                <a:solidFill>
                  <a:schemeClr val="bg1"/>
                </a:solidFill>
                <a:latin typeface="Arial Black" panose="020B0A04020102020204" pitchFamily="34" charset="0"/>
              </a:rPr>
              <a:t>Boga</a:t>
            </a:r>
            <a:r>
              <a:rPr lang="en-US" sz="2400" dirty="0">
                <a:solidFill>
                  <a:schemeClr val="bg1"/>
                </a:solidFill>
                <a:latin typeface="Arial Black" panose="020B0A04020102020204" pitchFamily="34" charset="0"/>
              </a:rPr>
              <a:t> Lake, and the majestic </a:t>
            </a:r>
            <a:r>
              <a:rPr lang="en-US" sz="2400" dirty="0" err="1">
                <a:solidFill>
                  <a:schemeClr val="bg1"/>
                </a:solidFill>
                <a:latin typeface="Arial Black" panose="020B0A04020102020204" pitchFamily="34" charset="0"/>
              </a:rPr>
              <a:t>Sangu</a:t>
            </a:r>
            <a:r>
              <a:rPr lang="en-US" sz="2400" dirty="0">
                <a:solidFill>
                  <a:schemeClr val="bg1"/>
                </a:solidFill>
                <a:latin typeface="Arial Black" panose="020B0A04020102020204" pitchFamily="34" charset="0"/>
              </a:rPr>
              <a:t> River.</a:t>
            </a:r>
          </a:p>
        </p:txBody>
      </p:sp>
      <p:sp>
        <p:nvSpPr>
          <p:cNvPr id="13" name="Date Placeholder 12">
            <a:extLst>
              <a:ext uri="{FF2B5EF4-FFF2-40B4-BE49-F238E27FC236}">
                <a16:creationId xmlns:a16="http://schemas.microsoft.com/office/drawing/2014/main" xmlns="" id="{F4608624-E0FF-C942-57E3-E84850ECEE58}"/>
              </a:ext>
            </a:extLst>
          </p:cNvPr>
          <p:cNvSpPr>
            <a:spLocks noGrp="1"/>
          </p:cNvSpPr>
          <p:nvPr>
            <p:ph type="dt" sz="half" idx="10"/>
          </p:nvPr>
        </p:nvSpPr>
        <p:spPr/>
        <p:txBody>
          <a:bodyPr/>
          <a:lstStyle/>
          <a:p>
            <a:r>
              <a:rPr lang="en-US"/>
              <a:t>12/6/2024</a:t>
            </a:r>
          </a:p>
        </p:txBody>
      </p:sp>
      <p:sp>
        <p:nvSpPr>
          <p:cNvPr id="14" name="Footer Placeholder 13">
            <a:extLst>
              <a:ext uri="{FF2B5EF4-FFF2-40B4-BE49-F238E27FC236}">
                <a16:creationId xmlns:a16="http://schemas.microsoft.com/office/drawing/2014/main" xmlns="" id="{7E93FEBE-35AD-0FB8-AA3E-42E3FE27E83C}"/>
              </a:ext>
            </a:extLst>
          </p:cNvPr>
          <p:cNvSpPr>
            <a:spLocks noGrp="1"/>
          </p:cNvSpPr>
          <p:nvPr>
            <p:ph type="ftr" sz="quarter" idx="11"/>
          </p:nvPr>
        </p:nvSpPr>
        <p:spPr/>
        <p:txBody>
          <a:bodyPr/>
          <a:lstStyle/>
          <a:p>
            <a:r>
              <a:rPr lang="en-US"/>
              <a:t>About Bangladesh</a:t>
            </a:r>
          </a:p>
        </p:txBody>
      </p:sp>
      <p:sp>
        <p:nvSpPr>
          <p:cNvPr id="15" name="Slide Number Placeholder 14">
            <a:extLst>
              <a:ext uri="{FF2B5EF4-FFF2-40B4-BE49-F238E27FC236}">
                <a16:creationId xmlns:a16="http://schemas.microsoft.com/office/drawing/2014/main" xmlns="" id="{8DB9D8FB-76CC-D283-50F5-12D5F802328E}"/>
              </a:ext>
            </a:extLst>
          </p:cNvPr>
          <p:cNvSpPr>
            <a:spLocks noGrp="1"/>
          </p:cNvSpPr>
          <p:nvPr>
            <p:ph type="sldNum" sz="quarter" idx="12"/>
          </p:nvPr>
        </p:nvSpPr>
        <p:spPr/>
        <p:txBody>
          <a:bodyPr/>
          <a:lstStyle/>
          <a:p>
            <a:fld id="{C10C574B-0CD9-4C4F-9ABC-AD490FF1D41D}" type="slidenum">
              <a:rPr lang="en-US" smtClean="0"/>
              <a:t>7</a:t>
            </a:fld>
            <a:endParaRPr lang="en-US"/>
          </a:p>
        </p:txBody>
      </p:sp>
    </p:spTree>
    <p:extLst>
      <p:ext uri="{BB962C8B-B14F-4D97-AF65-F5344CB8AC3E}">
        <p14:creationId xmlns:p14="http://schemas.microsoft.com/office/powerpoint/2010/main" val="26003654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6" presetClass="emph" presetSubtype="0" fill="hold" grpId="0" nodeType="withEffect">
                                  <p:stCondLst>
                                    <p:cond delay="0"/>
                                  </p:stCondLst>
                                  <p:childTnLst>
                                    <p:animScale>
                                      <p:cBhvr>
                                        <p:cTn id="8" dur="2000" fill="hold"/>
                                        <p:tgtEl>
                                          <p:spTgt spid="4"/>
                                        </p:tgtEl>
                                      </p:cBhvr>
                                      <p:by x="150000" y="150000"/>
                                    </p:animScale>
                                  </p:childTnLst>
                                </p:cTn>
                              </p:par>
                              <p:par>
                                <p:cTn id="9" presetID="6" presetClass="emph" presetSubtype="0" fill="hold" grpId="0" nodeType="withEffect">
                                  <p:stCondLst>
                                    <p:cond delay="0"/>
                                  </p:stCondLst>
                                  <p:childTnLst>
                                    <p:animScale>
                                      <p:cBhvr>
                                        <p:cTn id="10" dur="2000" fill="hold"/>
                                        <p:tgtEl>
                                          <p:spTgt spid="5"/>
                                        </p:tgtEl>
                                      </p:cBhvr>
                                      <p:by x="150000" y="150000"/>
                                    </p:animScale>
                                  </p:childTnLst>
                                </p:cTn>
                              </p:par>
                              <p:par>
                                <p:cTn id="11" presetID="6" presetClass="emph" presetSubtype="0" fill="hold" grpId="0" nodeType="withEffect">
                                  <p:stCondLst>
                                    <p:cond delay="0"/>
                                  </p:stCondLst>
                                  <p:childTnLst>
                                    <p:animScale>
                                      <p:cBhvr>
                                        <p:cTn id="12" dur="2000" fill="hold"/>
                                        <p:tgtEl>
                                          <p:spTgt spid="7"/>
                                        </p:tgtEl>
                                      </p:cBhvr>
                                      <p:by x="150000" y="150000"/>
                                    </p:animScale>
                                  </p:childTnLst>
                                </p:cTn>
                              </p:par>
                              <p:par>
                                <p:cTn id="13" presetID="6" presetClass="emph" presetSubtype="0" fill="hold" nodeType="withEffect">
                                  <p:stCondLst>
                                    <p:cond delay="0"/>
                                  </p:stCondLst>
                                  <p:childTnLst>
                                    <p:animScale>
                                      <p:cBhvr>
                                        <p:cTn id="14" dur="2000" fill="hold"/>
                                        <p:tgtEl>
                                          <p:spTgt spid="10"/>
                                        </p:tgtEl>
                                      </p:cBhvr>
                                      <p:by x="150000" y="150000"/>
                                    </p:animScale>
                                  </p:childTnLst>
                                </p:cTn>
                              </p:par>
                              <p:par>
                                <p:cTn id="15" presetID="6" presetClass="emph" presetSubtype="0" fill="hold" grpId="0" nodeType="withEffect">
                                  <p:stCondLst>
                                    <p:cond delay="0"/>
                                  </p:stCondLst>
                                  <p:childTnLst>
                                    <p:animScale>
                                      <p:cBhvr>
                                        <p:cTn id="16" dur="2000" fill="hold"/>
                                        <p:tgtEl>
                                          <p:spTgt spid="8"/>
                                        </p:tgtEl>
                                      </p:cBhvr>
                                      <p:by x="150000" y="150000"/>
                                    </p:animScale>
                                  </p:childTnLst>
                                </p:cTn>
                              </p:par>
                              <p:par>
                                <p:cTn id="17" presetID="6" presetClass="emph" presetSubtype="0" fill="hold" grpId="0" nodeType="withEffect">
                                  <p:stCondLst>
                                    <p:cond delay="0"/>
                                  </p:stCondLst>
                                  <p:childTnLst>
                                    <p:animScale>
                                      <p:cBhvr>
                                        <p:cTn id="18" dur="2000" fill="hold"/>
                                        <p:tgtEl>
                                          <p:spTgt spid="13"/>
                                        </p:tgtEl>
                                      </p:cBhvr>
                                      <p:by x="150000" y="150000"/>
                                    </p:animScale>
                                  </p:childTnLst>
                                </p:cTn>
                              </p:par>
                              <p:par>
                                <p:cTn id="19" presetID="6" presetClass="emph" presetSubtype="0" fill="hold" grpId="0" nodeType="withEffect">
                                  <p:stCondLst>
                                    <p:cond delay="0"/>
                                  </p:stCondLst>
                                  <p:childTnLst>
                                    <p:animScale>
                                      <p:cBhvr>
                                        <p:cTn id="20" dur="2000" fill="hold"/>
                                        <p:tgtEl>
                                          <p:spTgt spid="14"/>
                                        </p:tgtEl>
                                      </p:cBhvr>
                                      <p:by x="150000" y="150000"/>
                                    </p:animScale>
                                  </p:childTnLst>
                                </p:cTn>
                              </p:par>
                              <p:par>
                                <p:cTn id="21" presetID="6" presetClass="emph" presetSubtype="0" fill="hold" grpId="0" nodeType="withEffect">
                                  <p:stCondLst>
                                    <p:cond delay="0"/>
                                  </p:stCondLst>
                                  <p:childTnLst>
                                    <p:animScale>
                                      <p:cBhvr>
                                        <p:cTn id="22"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3" grpId="0"/>
      <p:bldP spid="14" grpId="0"/>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Verve</Template>
  <TotalTime>115</TotalTime>
  <Words>254</Words>
  <Application>Microsoft Office PowerPoint</Application>
  <PresentationFormat>Custom</PresentationFormat>
  <Paragraphs>38</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Verve</vt:lpstr>
      <vt:lpstr>New Bangladesh</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Sabit Islam</dc:creator>
  <cp:lastModifiedBy>HP</cp:lastModifiedBy>
  <cp:revision>4</cp:revision>
  <dcterms:created xsi:type="dcterms:W3CDTF">2024-12-06T14:54:48Z</dcterms:created>
  <dcterms:modified xsi:type="dcterms:W3CDTF">2024-12-07T07:06:04Z</dcterms:modified>
</cp:coreProperties>
</file>